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20" r:id="rId4"/>
    <p:sldMasterId id="2147483768" r:id="rId5"/>
    <p:sldMasterId id="2147483804" r:id="rId6"/>
    <p:sldMasterId id="2147483816" r:id="rId7"/>
  </p:sldMasterIdLst>
  <p:sldIdLst>
    <p:sldId id="256" r:id="rId8"/>
    <p:sldId id="261" r:id="rId9"/>
    <p:sldId id="260" r:id="rId10"/>
    <p:sldId id="263" r:id="rId11"/>
    <p:sldId id="264" r:id="rId12"/>
    <p:sldId id="265" r:id="rId13"/>
    <p:sldId id="266" r:id="rId14"/>
    <p:sldId id="267" r:id="rId15"/>
    <p:sldId id="268" r:id="rId16"/>
    <p:sldId id="270" r:id="rId17"/>
    <p:sldId id="257"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91A"/>
    <a:srgbClr val="0B0705"/>
    <a:srgbClr val="CC6600"/>
    <a:srgbClr val="008000"/>
    <a:srgbClr val="800080"/>
    <a:srgbClr val="990099"/>
    <a:srgbClr val="000099"/>
    <a:srgbClr val="FF9900"/>
    <a:srgbClr val="30CC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955" autoAdjust="0"/>
    <p:restoredTop sz="94709" autoAdjust="0"/>
  </p:normalViewPr>
  <p:slideViewPr>
    <p:cSldViewPr>
      <p:cViewPr varScale="1">
        <p:scale>
          <a:sx n="65" d="100"/>
          <a:sy n="65" d="100"/>
        </p:scale>
        <p:origin x="-276" y="-96"/>
      </p:cViewPr>
      <p:guideLst>
        <p:guide orient="horz" pos="2160"/>
        <p:guide pos="2880"/>
      </p:guideLst>
    </p:cSldViewPr>
  </p:slideViewPr>
  <p:outlineViewPr>
    <p:cViewPr>
      <p:scale>
        <a:sx n="33" d="100"/>
        <a:sy n="33" d="100"/>
      </p:scale>
      <p:origin x="120" y="142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13.11.2011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13.11.2011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13.11.2011</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13.11.2011</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13.11.2011</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13.11.2011</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13.11.2011</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13.11.2011</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13.11.2011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13.11.2011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13.11.2011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13.11.2011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13.11.2011</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tat16.privet.ru/lr/0a34be4286e63218f1ea348f8d75c9fd" TargetMode="Externa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0.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hyperlink" Target="http://alison.knitsmiths.us/images/blog_fall_2008/advent_calendar_up.jpg" TargetMode="External"/><Relationship Id="rId2" Type="http://schemas.openxmlformats.org/officeDocument/2006/relationships/image" Target="../media/image15.jpeg"/><Relationship Id="rId1" Type="http://schemas.openxmlformats.org/officeDocument/2006/relationships/slideLayout" Target="../slideLayouts/slideLayout57.xml"/><Relationship Id="rId5" Type="http://schemas.openxmlformats.org/officeDocument/2006/relationships/image" Target="../media/image17.wmf"/><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hyperlink" Target="http://d1static0.knitting-info.ru/1000000009/post-9048-1135525805.jpg" TargetMode="Externa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slideLayout" Target="../slideLayouts/slideLayout68.xml"/><Relationship Id="rId1" Type="http://schemas.openxmlformats.org/officeDocument/2006/relationships/themeOverride" Target="../theme/themeOverride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payvand.com/news/07/mar/Iranian-nobles.jpg" TargetMode="Externa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hyperlink" Target="http://img-fotki.yandex.ru/get/3303/iranay.9/0_19591_ea1f4916_X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g11.nnm.ru/a/9/a/6/e/a9a6e40171a0905ee0e17b12ee2f8a69_full.jpg" TargetMode="External"/><Relationship Id="rId1" Type="http://schemas.openxmlformats.org/officeDocument/2006/relationships/slideLayout" Target="../slideLayouts/slideLayout24.xml"/><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Подзаголовок 2"/>
          <p:cNvSpPr>
            <a:spLocks noGrp="1"/>
          </p:cNvSpPr>
          <p:nvPr>
            <p:ph type="subTitle" idx="1"/>
          </p:nvPr>
        </p:nvSpPr>
        <p:spPr>
          <a:xfrm>
            <a:off x="0" y="1142984"/>
            <a:ext cx="6400800" cy="1752600"/>
          </a:xfrm>
        </p:spPr>
        <p:txBody>
          <a:bodyPr>
            <a:noAutofit/>
          </a:bodyPr>
          <a:lstStyle/>
          <a:p>
            <a:r>
              <a:rPr lang="en-US" sz="6000" b="1" u="sng" dirty="0" err="1" smtClean="0">
                <a:solidFill>
                  <a:schemeClr val="tx1"/>
                </a:solidFill>
              </a:rPr>
              <a:t>Winterfeiertage</a:t>
            </a:r>
            <a:r>
              <a:rPr lang="en-US" sz="6000" b="1" u="sng" dirty="0" smtClean="0">
                <a:solidFill>
                  <a:schemeClr val="tx1"/>
                </a:solidFill>
              </a:rPr>
              <a:t> </a:t>
            </a:r>
          </a:p>
          <a:p>
            <a:r>
              <a:rPr lang="en-US" sz="6000" b="1" u="sng" dirty="0" smtClean="0">
                <a:solidFill>
                  <a:schemeClr val="tx1"/>
                </a:solidFill>
              </a:rPr>
              <a:t>in Deutschland</a:t>
            </a:r>
            <a:endParaRPr lang="ru-RU" sz="6000" b="1" dirty="0">
              <a:solidFill>
                <a:schemeClr val="tx1"/>
              </a:solidFill>
            </a:endParaRPr>
          </a:p>
        </p:txBody>
      </p:sp>
      <p:pic>
        <p:nvPicPr>
          <p:cNvPr id="2050" name="Picture 2" descr="http://im8-tub.yandex.net/i?id=198688250-01"/>
          <p:cNvPicPr>
            <a:picLocks noChangeAspect="1" noChangeArrowheads="1"/>
          </p:cNvPicPr>
          <p:nvPr/>
        </p:nvPicPr>
        <p:blipFill>
          <a:blip r:embed="rId3"/>
          <a:srcRect/>
          <a:stretch>
            <a:fillRect/>
          </a:stretch>
        </p:blipFill>
        <p:spPr bwMode="auto">
          <a:xfrm rot="1414113">
            <a:off x="568958" y="3391533"/>
            <a:ext cx="1983712" cy="2187918"/>
          </a:xfrm>
          <a:prstGeom prst="rect">
            <a:avLst/>
          </a:prstGeom>
          <a:noFill/>
          <a:effectLst>
            <a:softEdge rad="317500"/>
          </a:effectLst>
        </p:spPr>
      </p:pic>
      <p:pic>
        <p:nvPicPr>
          <p:cNvPr id="2" name="Picture 2" descr="http://im7-tub.yandex.net/i?id=87989317-07"/>
          <p:cNvPicPr>
            <a:picLocks noChangeAspect="1" noChangeArrowheads="1"/>
          </p:cNvPicPr>
          <p:nvPr/>
        </p:nvPicPr>
        <p:blipFill>
          <a:blip r:embed="rId4"/>
          <a:srcRect/>
          <a:stretch>
            <a:fillRect/>
          </a:stretch>
        </p:blipFill>
        <p:spPr bwMode="auto">
          <a:xfrm rot="1314116">
            <a:off x="6855169" y="3585819"/>
            <a:ext cx="2047357" cy="2276555"/>
          </a:xfrm>
          <a:prstGeom prst="rect">
            <a:avLst/>
          </a:prstGeom>
          <a:noFill/>
          <a:effectLst>
            <a:softEdge rad="317500"/>
          </a:effectLst>
        </p:spPr>
      </p:pic>
      <p:pic>
        <p:nvPicPr>
          <p:cNvPr id="2052" name="Picture 4" descr="http://im4-tub.yandex.net/i?id=207020798-03"/>
          <p:cNvPicPr>
            <a:picLocks noChangeAspect="1" noChangeArrowheads="1"/>
          </p:cNvPicPr>
          <p:nvPr/>
        </p:nvPicPr>
        <p:blipFill>
          <a:blip r:embed="rId5"/>
          <a:srcRect/>
          <a:stretch>
            <a:fillRect/>
          </a:stretch>
        </p:blipFill>
        <p:spPr bwMode="auto">
          <a:xfrm rot="1467384">
            <a:off x="6272423" y="292183"/>
            <a:ext cx="2272002" cy="2256857"/>
          </a:xfrm>
          <a:prstGeom prst="rect">
            <a:avLst/>
          </a:prstGeom>
          <a:noFill/>
          <a:effectLst>
            <a:softEdge rad="317500"/>
          </a:effectLst>
        </p:spPr>
      </p:pic>
      <p:sp>
        <p:nvSpPr>
          <p:cNvPr id="7" name="TextBox 6"/>
          <p:cNvSpPr txBox="1"/>
          <p:nvPr/>
        </p:nvSpPr>
        <p:spPr>
          <a:xfrm>
            <a:off x="2357422" y="4429132"/>
            <a:ext cx="4753224" cy="1569660"/>
          </a:xfrm>
          <a:prstGeom prst="rect">
            <a:avLst/>
          </a:prstGeom>
          <a:noFill/>
        </p:spPr>
        <p:txBody>
          <a:bodyPr wrap="none" rtlCol="0">
            <a:spAutoFit/>
          </a:bodyPr>
          <a:lstStyle/>
          <a:p>
            <a:r>
              <a:rPr lang="en-US" sz="2400" i="1" dirty="0" err="1" smtClean="0">
                <a:latin typeface="Times New Roman" pitchFamily="18" charset="0"/>
                <a:cs typeface="Times New Roman" pitchFamily="18" charset="0"/>
              </a:rPr>
              <a:t>Ei</a:t>
            </a:r>
            <a:r>
              <a:rPr lang="en-US" sz="2400" i="1" dirty="0" smtClean="0">
                <a:latin typeface="Times New Roman" pitchFamily="18" charset="0"/>
                <a:cs typeface="Times New Roman" pitchFamily="18" charset="0"/>
              </a:rPr>
              <a:t>, du </a:t>
            </a:r>
            <a:r>
              <a:rPr lang="en-US" sz="2400" i="1" dirty="0" err="1" smtClean="0">
                <a:latin typeface="Times New Roman" pitchFamily="18" charset="0"/>
                <a:cs typeface="Times New Roman" pitchFamily="18" charset="0"/>
              </a:rPr>
              <a:t>liebe</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liebe</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Zeit</a:t>
            </a:r>
            <a:r>
              <a:rPr lang="en-US" sz="2400" i="1" dirty="0" smtClean="0">
                <a:latin typeface="Times New Roman" pitchFamily="18" charset="0"/>
                <a:cs typeface="Times New Roman" pitchFamily="18" charset="0"/>
              </a:rPr>
              <a:t>!</a:t>
            </a:r>
          </a:p>
          <a:p>
            <a:r>
              <a:rPr lang="en-US" sz="2400" i="1" dirty="0" err="1" smtClean="0">
                <a:latin typeface="Times New Roman" pitchFamily="18" charset="0"/>
                <a:cs typeface="Times New Roman" pitchFamily="18" charset="0"/>
              </a:rPr>
              <a:t>Ei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wie</a:t>
            </a:r>
            <a:r>
              <a:rPr lang="en-US" sz="2400" i="1" dirty="0" smtClean="0">
                <a:latin typeface="Times New Roman" pitchFamily="18" charset="0"/>
                <a:cs typeface="Times New Roman" pitchFamily="18" charset="0"/>
              </a:rPr>
              <a:t> hat`s </a:t>
            </a:r>
            <a:r>
              <a:rPr lang="en-US" sz="2400" i="1" dirty="0" err="1" smtClean="0">
                <a:latin typeface="Times New Roman" pitchFamily="18" charset="0"/>
                <a:cs typeface="Times New Roman" pitchFamily="18" charset="0"/>
              </a:rPr>
              <a:t>geschneit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geschneit</a:t>
            </a:r>
            <a:r>
              <a:rPr lang="en-US" sz="2400" i="1" dirty="0" smtClean="0">
                <a:latin typeface="Times New Roman" pitchFamily="18" charset="0"/>
                <a:cs typeface="Times New Roman" pitchFamily="18" charset="0"/>
              </a:rPr>
              <a:t>!</a:t>
            </a:r>
          </a:p>
          <a:p>
            <a:r>
              <a:rPr lang="en-US" sz="2400" i="1" dirty="0" err="1" smtClean="0">
                <a:latin typeface="Times New Roman" pitchFamily="18" charset="0"/>
                <a:cs typeface="Times New Roman" pitchFamily="18" charset="0"/>
              </a:rPr>
              <a:t>Ringsumher</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wie</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ich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mich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dreh</a:t>
            </a:r>
            <a:r>
              <a:rPr lang="en-US" sz="2400" i="1" dirty="0" smtClean="0">
                <a:latin typeface="Times New Roman" pitchFamily="18" charset="0"/>
                <a:cs typeface="Times New Roman" pitchFamily="18" charset="0"/>
              </a:rPr>
              <a:t>,</a:t>
            </a:r>
          </a:p>
          <a:p>
            <a:r>
              <a:rPr lang="en-US" sz="2400" i="1" dirty="0" err="1" smtClean="0">
                <a:latin typeface="Times New Roman" pitchFamily="18" charset="0"/>
                <a:cs typeface="Times New Roman" pitchFamily="18" charset="0"/>
              </a:rPr>
              <a:t>Nichts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als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Schnee</a:t>
            </a:r>
            <a:r>
              <a:rPr lang="en-US" sz="2400" i="1" dirty="0" smtClean="0">
                <a:latin typeface="Times New Roman" pitchFamily="18" charset="0"/>
                <a:cs typeface="Times New Roman" pitchFamily="18" charset="0"/>
              </a:rPr>
              <a:t> und </a:t>
            </a:r>
            <a:r>
              <a:rPr lang="en-US" sz="2400" i="1" dirty="0" err="1" smtClean="0">
                <a:latin typeface="Times New Roman" pitchFamily="18" charset="0"/>
                <a:cs typeface="Times New Roman" pitchFamily="18" charset="0"/>
              </a:rPr>
              <a:t>lauter</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Schnee</a:t>
            </a:r>
            <a:r>
              <a:rPr lang="en-US"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8" name="TextBox 7"/>
          <p:cNvSpPr txBox="1"/>
          <p:nvPr/>
        </p:nvSpPr>
        <p:spPr>
          <a:xfrm>
            <a:off x="6215074" y="6072206"/>
            <a:ext cx="193514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Friedrich </a:t>
            </a:r>
            <a:r>
              <a:rPr lang="en-US" sz="2400" dirty="0" err="1" smtClean="0">
                <a:latin typeface="Times New Roman" pitchFamily="18" charset="0"/>
                <a:cs typeface="Times New Roman" pitchFamily="18" charset="0"/>
              </a:rPr>
              <a:t>Güll</a:t>
            </a:r>
            <a:endParaRPr lang="ru-RU" sz="2400" dirty="0">
              <a:latin typeface="Times New Roman" pitchFamily="18" charset="0"/>
              <a:cs typeface="Times New Roman" pitchFamily="18" charset="0"/>
            </a:endParaRPr>
          </a:p>
        </p:txBody>
      </p:sp>
      <p:sp>
        <p:nvSpPr>
          <p:cNvPr id="9" name="TextBox 8"/>
          <p:cNvSpPr txBox="1"/>
          <p:nvPr/>
        </p:nvSpPr>
        <p:spPr>
          <a:xfrm>
            <a:off x="3143240" y="3786190"/>
            <a:ext cx="439544" cy="707886"/>
          </a:xfrm>
          <a:prstGeom prst="rect">
            <a:avLst/>
          </a:prstGeom>
          <a:noFill/>
        </p:spPr>
        <p:txBody>
          <a:bodyPr wrap="none" rtlCol="0">
            <a:spAutoFit/>
          </a:bodyPr>
          <a:lstStyle/>
          <a:p>
            <a:r>
              <a:rPr lang="en-US" sz="4000" b="1" dirty="0" smtClean="0"/>
              <a:t>*</a:t>
            </a:r>
            <a:endParaRPr lang="ru-RU" sz="4000" b="1" dirty="0"/>
          </a:p>
        </p:txBody>
      </p:sp>
      <p:sp>
        <p:nvSpPr>
          <p:cNvPr id="10" name="TextBox 9"/>
          <p:cNvSpPr txBox="1"/>
          <p:nvPr/>
        </p:nvSpPr>
        <p:spPr>
          <a:xfrm>
            <a:off x="4143372" y="3500438"/>
            <a:ext cx="439544" cy="707886"/>
          </a:xfrm>
          <a:prstGeom prst="rect">
            <a:avLst/>
          </a:prstGeom>
          <a:noFill/>
        </p:spPr>
        <p:txBody>
          <a:bodyPr wrap="none" rtlCol="0">
            <a:spAutoFit/>
          </a:bodyPr>
          <a:lstStyle/>
          <a:p>
            <a:r>
              <a:rPr lang="en-US" sz="4000" b="1" dirty="0" smtClean="0"/>
              <a:t>*</a:t>
            </a:r>
            <a:endParaRPr lang="ru-RU" sz="4000" b="1" dirty="0"/>
          </a:p>
        </p:txBody>
      </p:sp>
      <p:sp>
        <p:nvSpPr>
          <p:cNvPr id="11" name="TextBox 10"/>
          <p:cNvSpPr txBox="1"/>
          <p:nvPr/>
        </p:nvSpPr>
        <p:spPr>
          <a:xfrm>
            <a:off x="5357818" y="4000504"/>
            <a:ext cx="439544" cy="707886"/>
          </a:xfrm>
          <a:prstGeom prst="rect">
            <a:avLst/>
          </a:prstGeom>
          <a:noFill/>
        </p:spPr>
        <p:txBody>
          <a:bodyPr wrap="none" rtlCol="0">
            <a:spAutoFit/>
          </a:bodyPr>
          <a:lstStyle/>
          <a:p>
            <a:r>
              <a:rPr lang="en-US" sz="4000" b="1" dirty="0" smtClean="0"/>
              <a:t>*</a:t>
            </a:r>
            <a:endParaRPr lang="ru-RU" sz="4000" b="1" dirty="0"/>
          </a:p>
        </p:txBody>
      </p:sp>
      <p:sp>
        <p:nvSpPr>
          <p:cNvPr id="12" name="Прямоугольник 11"/>
          <p:cNvSpPr/>
          <p:nvPr/>
        </p:nvSpPr>
        <p:spPr>
          <a:xfrm>
            <a:off x="2500298" y="6150114"/>
            <a:ext cx="439544" cy="707886"/>
          </a:xfrm>
          <a:prstGeom prst="rect">
            <a:avLst/>
          </a:prstGeom>
        </p:spPr>
        <p:txBody>
          <a:bodyPr wrap="none">
            <a:spAutoFit/>
          </a:bodyPr>
          <a:lstStyle/>
          <a:p>
            <a:r>
              <a:rPr lang="en-US" sz="4000" b="1" dirty="0" smtClean="0"/>
              <a:t>*</a:t>
            </a:r>
            <a:endParaRPr lang="ru-RU" sz="4000" b="1" dirty="0"/>
          </a:p>
        </p:txBody>
      </p:sp>
      <p:sp>
        <p:nvSpPr>
          <p:cNvPr id="13" name="Прямоугольник 12"/>
          <p:cNvSpPr/>
          <p:nvPr/>
        </p:nvSpPr>
        <p:spPr>
          <a:xfrm>
            <a:off x="5357818" y="3286124"/>
            <a:ext cx="439544" cy="707886"/>
          </a:xfrm>
          <a:prstGeom prst="rect">
            <a:avLst/>
          </a:prstGeom>
        </p:spPr>
        <p:txBody>
          <a:bodyPr wrap="none">
            <a:spAutoFit/>
          </a:bodyPr>
          <a:lstStyle/>
          <a:p>
            <a:r>
              <a:rPr lang="en-US" sz="4000" b="1" dirty="0" smtClean="0"/>
              <a:t>*</a:t>
            </a:r>
            <a:endParaRPr lang="ru-RU" sz="4000" b="1" dirty="0"/>
          </a:p>
        </p:txBody>
      </p:sp>
      <p:sp>
        <p:nvSpPr>
          <p:cNvPr id="14" name="Прямоугольник 13"/>
          <p:cNvSpPr/>
          <p:nvPr/>
        </p:nvSpPr>
        <p:spPr>
          <a:xfrm>
            <a:off x="3786182" y="5929330"/>
            <a:ext cx="413896" cy="646331"/>
          </a:xfrm>
          <a:prstGeom prst="rect">
            <a:avLst/>
          </a:prstGeom>
        </p:spPr>
        <p:txBody>
          <a:bodyPr wrap="none">
            <a:spAutoFit/>
          </a:bodyPr>
          <a:lstStyle/>
          <a:p>
            <a:r>
              <a:rPr lang="en-US" sz="3600" b="1" dirty="0" smtClean="0"/>
              <a:t>*</a:t>
            </a:r>
            <a:endParaRPr lang="ru-RU" sz="3600" b="1" dirty="0"/>
          </a:p>
        </p:txBody>
      </p:sp>
      <p:sp>
        <p:nvSpPr>
          <p:cNvPr id="15" name="Прямоугольник 14"/>
          <p:cNvSpPr/>
          <p:nvPr/>
        </p:nvSpPr>
        <p:spPr>
          <a:xfrm>
            <a:off x="5143504" y="6286520"/>
            <a:ext cx="439544" cy="707886"/>
          </a:xfrm>
          <a:prstGeom prst="rect">
            <a:avLst/>
          </a:prstGeom>
        </p:spPr>
        <p:txBody>
          <a:bodyPr wrap="none">
            <a:spAutoFit/>
          </a:bodyPr>
          <a:lstStyle/>
          <a:p>
            <a:r>
              <a:rPr lang="en-US" sz="4000" b="1" dirty="0" smtClean="0"/>
              <a:t>*</a:t>
            </a:r>
            <a:endParaRPr lang="ru-RU" sz="4000" b="1" dirty="0"/>
          </a:p>
        </p:txBody>
      </p:sp>
      <p:sp>
        <p:nvSpPr>
          <p:cNvPr id="16" name="Прямоугольник 15"/>
          <p:cNvSpPr/>
          <p:nvPr/>
        </p:nvSpPr>
        <p:spPr>
          <a:xfrm>
            <a:off x="6429388" y="3071810"/>
            <a:ext cx="413896" cy="646331"/>
          </a:xfrm>
          <a:prstGeom prst="rect">
            <a:avLst/>
          </a:prstGeom>
        </p:spPr>
        <p:txBody>
          <a:bodyPr wrap="none">
            <a:spAutoFit/>
          </a:bodyPr>
          <a:lstStyle/>
          <a:p>
            <a:r>
              <a:rPr lang="en-US" sz="3600" b="1" dirty="0" smtClean="0"/>
              <a:t>*</a:t>
            </a:r>
            <a:endParaRPr lang="ru-RU" sz="3600" b="1" dirty="0"/>
          </a:p>
        </p:txBody>
      </p:sp>
      <p:sp>
        <p:nvSpPr>
          <p:cNvPr id="17" name="Прямоугольник 16"/>
          <p:cNvSpPr/>
          <p:nvPr/>
        </p:nvSpPr>
        <p:spPr>
          <a:xfrm>
            <a:off x="1285852" y="214290"/>
            <a:ext cx="1143008" cy="1200329"/>
          </a:xfrm>
          <a:prstGeom prst="rect">
            <a:avLst/>
          </a:prstGeom>
        </p:spPr>
        <p:txBody>
          <a:bodyPr wrap="square">
            <a:spAutoFit/>
          </a:bodyPr>
          <a:lstStyle/>
          <a:p>
            <a:r>
              <a:rPr lang="en-US" sz="7200" b="1" dirty="0" smtClean="0"/>
              <a:t>*</a:t>
            </a:r>
            <a:endParaRPr lang="ru-RU" sz="7200" b="1" dirty="0"/>
          </a:p>
        </p:txBody>
      </p:sp>
      <p:sp>
        <p:nvSpPr>
          <p:cNvPr id="18" name="Прямоугольник 17"/>
          <p:cNvSpPr/>
          <p:nvPr/>
        </p:nvSpPr>
        <p:spPr>
          <a:xfrm>
            <a:off x="8143900" y="2786058"/>
            <a:ext cx="567784" cy="1015663"/>
          </a:xfrm>
          <a:prstGeom prst="rect">
            <a:avLst/>
          </a:prstGeom>
        </p:spPr>
        <p:txBody>
          <a:bodyPr wrap="none">
            <a:spAutoFit/>
          </a:bodyPr>
          <a:lstStyle/>
          <a:p>
            <a:r>
              <a:rPr lang="en-US" sz="6000" b="1" dirty="0" smtClean="0"/>
              <a:t>*</a:t>
            </a:r>
            <a:endParaRPr lang="ru-RU" sz="6000" b="1" dirty="0"/>
          </a:p>
        </p:txBody>
      </p:sp>
      <p:sp>
        <p:nvSpPr>
          <p:cNvPr id="19" name="Прямоугольник 18"/>
          <p:cNvSpPr/>
          <p:nvPr/>
        </p:nvSpPr>
        <p:spPr>
          <a:xfrm>
            <a:off x="4572000" y="214290"/>
            <a:ext cx="798617" cy="1569660"/>
          </a:xfrm>
          <a:prstGeom prst="rect">
            <a:avLst/>
          </a:prstGeom>
        </p:spPr>
        <p:txBody>
          <a:bodyPr wrap="none">
            <a:spAutoFit/>
          </a:bodyPr>
          <a:lstStyle/>
          <a:p>
            <a:r>
              <a:rPr lang="en-US" sz="9600" b="1" dirty="0" smtClean="0">
                <a:solidFill>
                  <a:schemeClr val="bg2"/>
                </a:solidFill>
              </a:rPr>
              <a:t>*</a:t>
            </a:r>
            <a:endParaRPr lang="ru-RU" sz="9600" b="1" dirty="0">
              <a:solidFill>
                <a:schemeClr val="bg2"/>
              </a:solidFill>
            </a:endParaRPr>
          </a:p>
        </p:txBody>
      </p:sp>
    </p:spTree>
  </p:cSld>
  <p:clrMapOvr>
    <a:overrideClrMapping bg1="dk1" tx1="lt1" bg2="dk2" tx2="lt2" accent1="accent1" accent2="accent2" accent3="accent3" accent4="accent4" accent5="accent5" accent6="accent6" hlink="hlink" folHlink="folHlink"/>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5000" fill="hold"/>
                                        <p:tgtEl>
                                          <p:spTgt spid="2052"/>
                                        </p:tgtEl>
                                        <p:attrNameLst>
                                          <p:attrName>ppt_w</p:attrName>
                                        </p:attrNameLst>
                                      </p:cBhvr>
                                      <p:tavLst>
                                        <p:tav tm="0" fmla="#ppt_w*sin(2.5*pi*$)">
                                          <p:val>
                                            <p:fltVal val="0"/>
                                          </p:val>
                                        </p:tav>
                                        <p:tav tm="100000">
                                          <p:val>
                                            <p:fltVal val="1"/>
                                          </p:val>
                                        </p:tav>
                                      </p:tavLst>
                                    </p:anim>
                                    <p:anim calcmode="lin" valueType="num">
                                      <p:cBhvr>
                                        <p:cTn id="14" dur="5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0" fill="hold"/>
                                        <p:tgtEl>
                                          <p:spTgt spid="2"/>
                                        </p:tgtEl>
                                        <p:attrNameLst>
                                          <p:attrName>ppt_w</p:attrName>
                                        </p:attrNameLst>
                                      </p:cBhvr>
                                      <p:tavLst>
                                        <p:tav tm="0" fmla="#ppt_w*sin(2.5*pi*$)">
                                          <p:val>
                                            <p:fltVal val="0"/>
                                          </p:val>
                                        </p:tav>
                                        <p:tav tm="100000">
                                          <p:val>
                                            <p:fltVal val="1"/>
                                          </p:val>
                                        </p:tav>
                                      </p:tavLst>
                                    </p:anim>
                                    <p:anim calcmode="lin" valueType="num">
                                      <p:cBhvr>
                                        <p:cTn id="20"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9 из 354">
            <a:hlinkClick r:id="rId2"/>
          </p:cNvPr>
          <p:cNvPicPr>
            <a:picLocks noChangeAspect="1" noChangeArrowheads="1"/>
          </p:cNvPicPr>
          <p:nvPr/>
        </p:nvPicPr>
        <p:blipFill>
          <a:blip r:embed="rId3"/>
          <a:srcRect/>
          <a:stretch>
            <a:fillRect/>
          </a:stretch>
        </p:blipFill>
        <p:spPr bwMode="auto">
          <a:xfrm>
            <a:off x="0" y="2285992"/>
            <a:ext cx="4124830" cy="3801686"/>
          </a:xfrm>
          <a:prstGeom prst="rect">
            <a:avLst/>
          </a:prstGeom>
          <a:ln>
            <a:noFill/>
          </a:ln>
          <a:effectLst>
            <a:softEdge rad="635000"/>
          </a:effectLst>
        </p:spPr>
      </p:pic>
      <p:sp>
        <p:nvSpPr>
          <p:cNvPr id="4" name="TextBox 3"/>
          <p:cNvSpPr txBox="1"/>
          <p:nvPr/>
        </p:nvSpPr>
        <p:spPr>
          <a:xfrm>
            <a:off x="714348" y="857232"/>
            <a:ext cx="2255874" cy="954107"/>
          </a:xfrm>
          <a:prstGeom prst="rect">
            <a:avLst/>
          </a:prstGeom>
          <a:noFill/>
        </p:spPr>
        <p:txBody>
          <a:bodyPr wrap="none" rtlCol="0">
            <a:spAutoFit/>
          </a:bodyPr>
          <a:lstStyle/>
          <a:p>
            <a:r>
              <a:rPr lang="en-US" sz="2800" dirty="0" err="1" smtClean="0">
                <a:solidFill>
                  <a:schemeClr val="accent6">
                    <a:lumMod val="75000"/>
                  </a:schemeClr>
                </a:solidFill>
                <a:effectLst>
                  <a:outerShdw blurRad="38100" dist="38100" dir="2700000" algn="tl">
                    <a:srgbClr val="000000">
                      <a:alpha val="43137"/>
                    </a:srgbClr>
                  </a:outerShdw>
                </a:effectLst>
              </a:rPr>
              <a:t>Neujahrssalat</a:t>
            </a:r>
            <a:r>
              <a:rPr lang="en-US" sz="2800" dirty="0" smtClean="0">
                <a:solidFill>
                  <a:schemeClr val="accent6">
                    <a:lumMod val="75000"/>
                  </a:schemeClr>
                </a:solidFill>
                <a:effectLst>
                  <a:outerShdw blurRad="38100" dist="38100" dir="2700000" algn="tl">
                    <a:srgbClr val="000000">
                      <a:alpha val="43137"/>
                    </a:srgbClr>
                  </a:outerShdw>
                </a:effectLst>
              </a:rPr>
              <a:t> </a:t>
            </a:r>
          </a:p>
          <a:p>
            <a:r>
              <a:rPr lang="en-US" sz="2800" dirty="0" smtClean="0">
                <a:solidFill>
                  <a:schemeClr val="accent6">
                    <a:lumMod val="75000"/>
                  </a:schemeClr>
                </a:solidFill>
                <a:effectLst>
                  <a:outerShdw blurRad="38100" dist="38100" dir="2700000" algn="tl">
                    <a:srgbClr val="000000">
                      <a:alpha val="43137"/>
                    </a:srgbClr>
                  </a:outerShdw>
                </a:effectLst>
              </a:rPr>
              <a:t> “ Die </a:t>
            </a:r>
            <a:r>
              <a:rPr lang="en-US" sz="2800" dirty="0" err="1" smtClean="0">
                <a:solidFill>
                  <a:schemeClr val="accent6">
                    <a:lumMod val="75000"/>
                  </a:schemeClr>
                </a:solidFill>
                <a:effectLst>
                  <a:outerShdw blurRad="38100" dist="38100" dir="2700000" algn="tl">
                    <a:srgbClr val="000000">
                      <a:alpha val="43137"/>
                    </a:srgbClr>
                  </a:outerShdw>
                </a:effectLst>
              </a:rPr>
              <a:t>Kerze</a:t>
            </a:r>
            <a:r>
              <a:rPr lang="en-US" sz="2800" dirty="0" smtClean="0">
                <a:solidFill>
                  <a:schemeClr val="accent6">
                    <a:lumMod val="75000"/>
                  </a:schemeClr>
                </a:solidFill>
                <a:effectLst>
                  <a:outerShdw blurRad="38100" dist="38100" dir="2700000" algn="tl">
                    <a:srgbClr val="000000">
                      <a:alpha val="43137"/>
                    </a:srgbClr>
                  </a:outerShdw>
                </a:effectLst>
              </a:rPr>
              <a:t>” </a:t>
            </a:r>
            <a:endParaRPr lang="ru-RU" sz="2800" dirty="0">
              <a:solidFill>
                <a:schemeClr val="accent6">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4214810" y="1500174"/>
            <a:ext cx="3786214" cy="369332"/>
          </a:xfrm>
          <a:prstGeom prst="rect">
            <a:avLst/>
          </a:prstGeom>
          <a:noFill/>
        </p:spPr>
        <p:txBody>
          <a:bodyPr wrap="square" rtlCol="0">
            <a:spAutoFit/>
          </a:bodyPr>
          <a:lstStyle/>
          <a:p>
            <a:endParaRPr lang="ru-RU" dirty="0"/>
          </a:p>
        </p:txBody>
      </p:sp>
      <p:sp>
        <p:nvSpPr>
          <p:cNvPr id="6" name="Прямоугольник 5"/>
          <p:cNvSpPr/>
          <p:nvPr/>
        </p:nvSpPr>
        <p:spPr>
          <a:xfrm>
            <a:off x="4286248" y="1071546"/>
            <a:ext cx="4572000" cy="6001643"/>
          </a:xfrm>
          <a:prstGeom prst="rect">
            <a:avLst/>
          </a:prstGeom>
        </p:spPr>
        <p:txBody>
          <a:bodyPr>
            <a:spAutoFit/>
          </a:bodyPr>
          <a:lstStyle/>
          <a:p>
            <a:r>
              <a:rPr lang="de-DE" sz="2800" b="1" u="sng" dirty="0" smtClean="0">
                <a:solidFill>
                  <a:schemeClr val="accent3">
                    <a:lumMod val="50000"/>
                  </a:schemeClr>
                </a:solidFill>
              </a:rPr>
              <a:t>Die Zutaten</a:t>
            </a:r>
          </a:p>
          <a:p>
            <a:r>
              <a:rPr lang="de-DE" sz="2000" dirty="0" smtClean="0">
                <a:solidFill>
                  <a:schemeClr val="accent3">
                    <a:lumMod val="50000"/>
                  </a:schemeClr>
                </a:solidFill>
                <a:effectLst>
                  <a:outerShdw blurRad="38100" dist="38100" dir="2700000" algn="tl">
                    <a:srgbClr val="000000">
                      <a:alpha val="43137"/>
                    </a:srgbClr>
                  </a:outerShdw>
                </a:effectLst>
              </a:rPr>
              <a:t>Die Mayonnaise - 100гр.</a:t>
            </a:r>
          </a:p>
          <a:p>
            <a:r>
              <a:rPr lang="de-DE" sz="2000" dirty="0" smtClean="0">
                <a:solidFill>
                  <a:schemeClr val="accent3">
                    <a:lumMod val="50000"/>
                  </a:schemeClr>
                </a:solidFill>
                <a:effectLst>
                  <a:outerShdw blurRad="38100" dist="38100" dir="2700000" algn="tl">
                    <a:srgbClr val="000000">
                      <a:alpha val="43137"/>
                    </a:srgbClr>
                  </a:outerShdw>
                </a:effectLst>
              </a:rPr>
              <a:t>Der Käse der festen Sorten - 150гр.</a:t>
            </a:r>
          </a:p>
          <a:p>
            <a:r>
              <a:rPr lang="de-DE" sz="2000" dirty="0" smtClean="0">
                <a:solidFill>
                  <a:schemeClr val="accent3">
                    <a:lumMod val="50000"/>
                  </a:schemeClr>
                </a:solidFill>
                <a:effectLst>
                  <a:outerShdw blurRad="38100" dist="38100" dir="2700000" algn="tl">
                    <a:srgbClr val="000000">
                      <a:alpha val="43137"/>
                    </a:srgbClr>
                  </a:outerShdw>
                </a:effectLst>
              </a:rPr>
              <a:t>Der Dill - für den Schmuck. </a:t>
            </a:r>
          </a:p>
          <a:p>
            <a:r>
              <a:rPr lang="de-DE" sz="2000" dirty="0" smtClean="0">
                <a:solidFill>
                  <a:schemeClr val="accent3">
                    <a:lumMod val="50000"/>
                  </a:schemeClr>
                </a:solidFill>
                <a:effectLst>
                  <a:outerShdw blurRad="38100" dist="38100" dir="2700000" algn="tl">
                    <a:srgbClr val="000000">
                      <a:alpha val="43137"/>
                    </a:srgbClr>
                  </a:outerShdw>
                </a:effectLst>
              </a:rPr>
              <a:t>Die </a:t>
            </a:r>
            <a:r>
              <a:rPr lang="de-DE" sz="2000" dirty="0" err="1" smtClean="0">
                <a:solidFill>
                  <a:schemeClr val="accent3">
                    <a:lumMod val="50000"/>
                  </a:schemeClr>
                </a:solidFill>
                <a:effectLst>
                  <a:outerShdw blurRad="38100" dist="38100" dir="2700000" algn="tl">
                    <a:srgbClr val="000000">
                      <a:alpha val="43137"/>
                    </a:srgbClr>
                  </a:outerShdw>
                </a:effectLst>
              </a:rPr>
              <a:t>abzugekochte</a:t>
            </a:r>
            <a:r>
              <a:rPr lang="de-DE" sz="2000" dirty="0" smtClean="0">
                <a:solidFill>
                  <a:schemeClr val="accent3">
                    <a:lumMod val="50000"/>
                  </a:schemeClr>
                </a:solidFill>
                <a:effectLst>
                  <a:outerShdw blurRad="38100" dist="38100" dir="2700000" algn="tl">
                    <a:srgbClr val="000000">
                      <a:alpha val="43137"/>
                    </a:srgbClr>
                  </a:outerShdw>
                </a:effectLst>
              </a:rPr>
              <a:t> Mohrrüben - für den Schmuck. </a:t>
            </a:r>
          </a:p>
          <a:p>
            <a:r>
              <a:rPr lang="de-DE" sz="2000" dirty="0" smtClean="0">
                <a:solidFill>
                  <a:schemeClr val="accent3">
                    <a:lumMod val="50000"/>
                  </a:schemeClr>
                </a:solidFill>
                <a:effectLst>
                  <a:outerShdw blurRad="38100" dist="38100" dir="2700000" algn="tl">
                    <a:srgbClr val="000000">
                      <a:alpha val="43137"/>
                    </a:srgbClr>
                  </a:outerShdw>
                </a:effectLst>
              </a:rPr>
              <a:t>Das gebratene Hackfleisch mit der Zwiebel - 200гр. </a:t>
            </a:r>
          </a:p>
          <a:p>
            <a:r>
              <a:rPr lang="de-DE" sz="2000" dirty="0" smtClean="0">
                <a:solidFill>
                  <a:schemeClr val="accent3">
                    <a:lumMod val="50000"/>
                  </a:schemeClr>
                </a:solidFill>
                <a:effectLst>
                  <a:outerShdw blurRad="38100" dist="38100" dir="2700000" algn="tl">
                    <a:srgbClr val="000000">
                      <a:alpha val="43137"/>
                    </a:srgbClr>
                  </a:outerShdw>
                </a:effectLst>
              </a:rPr>
              <a:t>Der bulgarische rote Pfeffer - für den Schmuck.</a:t>
            </a:r>
          </a:p>
          <a:p>
            <a:r>
              <a:rPr lang="de-DE" sz="2000" dirty="0" smtClean="0">
                <a:solidFill>
                  <a:schemeClr val="accent3">
                    <a:lumMod val="50000"/>
                  </a:schemeClr>
                </a:solidFill>
                <a:effectLst>
                  <a:outerShdw blurRad="38100" dist="38100" dir="2700000" algn="tl">
                    <a:srgbClr val="000000">
                      <a:alpha val="43137"/>
                    </a:srgbClr>
                  </a:outerShdw>
                </a:effectLst>
              </a:rPr>
              <a:t>Alle Zutaten muss man klein </a:t>
            </a:r>
            <a:r>
              <a:rPr lang="de-DE" sz="2000" dirty="0" err="1" smtClean="0">
                <a:solidFill>
                  <a:schemeClr val="accent3">
                    <a:lumMod val="50000"/>
                  </a:schemeClr>
                </a:solidFill>
                <a:effectLst>
                  <a:outerShdw blurRad="38100" dist="38100" dir="2700000" algn="tl">
                    <a:srgbClr val="000000">
                      <a:alpha val="43137"/>
                    </a:srgbClr>
                  </a:outerShdw>
                </a:effectLst>
              </a:rPr>
              <a:t>aufzschneiden</a:t>
            </a:r>
            <a:r>
              <a:rPr lang="de-DE" sz="2000" dirty="0" smtClean="0">
                <a:solidFill>
                  <a:schemeClr val="accent3">
                    <a:lumMod val="50000"/>
                  </a:schemeClr>
                </a:solidFill>
                <a:effectLst>
                  <a:outerShdw blurRad="38100" dist="38100" dir="2700000" algn="tl">
                    <a:srgbClr val="000000">
                      <a:alpha val="43137"/>
                    </a:srgbClr>
                  </a:outerShdw>
                </a:effectLst>
              </a:rPr>
              <a:t> und in die durchsichtige Salatschüssel in der folgenden Ordnung ausstellen: das Hackfleisch, die Mayonnaise, den Käse, die Mayonnaise, die Mohrrüben, den bulgarischen Pfeffer, den Dill.</a:t>
            </a:r>
          </a:p>
          <a:p>
            <a:endParaRPr lang="de-DE" dirty="0" smtClean="0"/>
          </a:p>
          <a:p>
            <a:endParaRPr lang="de-DE"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248110">
            <a:off x="1012639" y="1961455"/>
            <a:ext cx="8204252" cy="4606738"/>
          </a:xfrm>
          <a:ln>
            <a:noFill/>
          </a:ln>
        </p:spPr>
        <p:txBody>
          <a:bodyPr>
            <a:normAutofit fontScale="90000"/>
          </a:bodyPr>
          <a:lstStyle/>
          <a:p>
            <a:r>
              <a:rPr lang="en-US" sz="2000" b="1" i="1" dirty="0" smtClean="0">
                <a:latin typeface="Times New Roman" pitchFamily="18" charset="0"/>
                <a:cs typeface="Times New Roman" pitchFamily="18" charset="0"/>
              </a:rPr>
              <a:t/>
            </a:r>
            <a:br>
              <a:rPr lang="en-US" sz="2000" b="1" i="1" dirty="0" smtClean="0">
                <a:latin typeface="Times New Roman" pitchFamily="18" charset="0"/>
                <a:cs typeface="Times New Roman" pitchFamily="18" charset="0"/>
              </a:rPr>
            </a:br>
            <a:r>
              <a:rPr lang="en-US" sz="2000" b="1" i="1" dirty="0" smtClean="0">
                <a:latin typeface="Times New Roman" pitchFamily="18" charset="0"/>
                <a:cs typeface="Times New Roman" pitchFamily="18" charset="0"/>
              </a:rPr>
              <a:t/>
            </a:r>
            <a:br>
              <a:rPr lang="en-US" sz="2000" b="1" i="1" dirty="0" smtClean="0">
                <a:latin typeface="Times New Roman" pitchFamily="18" charset="0"/>
                <a:cs typeface="Times New Roman" pitchFamily="18" charset="0"/>
              </a:rPr>
            </a:br>
            <a:r>
              <a:rPr lang="en-US" sz="2000" b="1" i="1" dirty="0" smtClean="0">
                <a:latin typeface="Times New Roman" pitchFamily="18" charset="0"/>
                <a:cs typeface="Times New Roman" pitchFamily="18" charset="0"/>
              </a:rPr>
              <a:t/>
            </a:r>
            <a:br>
              <a:rPr lang="en-US" sz="2000" b="1" i="1" dirty="0" smtClean="0">
                <a:latin typeface="Times New Roman" pitchFamily="18" charset="0"/>
                <a:cs typeface="Times New Roman" pitchFamily="18" charset="0"/>
              </a:rPr>
            </a:br>
            <a:r>
              <a:rPr lang="en-US" sz="2000" b="1" i="1" dirty="0" smtClean="0">
                <a:latin typeface="Times New Roman" pitchFamily="18" charset="0"/>
                <a:cs typeface="Times New Roman" pitchFamily="18" charset="0"/>
              </a:rPr>
              <a:t/>
            </a:r>
            <a:br>
              <a:rPr lang="en-US" sz="2000" b="1" i="1" dirty="0" smtClean="0">
                <a:latin typeface="Times New Roman" pitchFamily="18" charset="0"/>
                <a:cs typeface="Times New Roman" pitchFamily="18" charset="0"/>
              </a:rPr>
            </a:br>
            <a:r>
              <a:rPr lang="ru-RU" sz="4900" b="1" i="1" dirty="0" smtClean="0">
                <a:solidFill>
                  <a:srgbClr val="CC6600"/>
                </a:solidFill>
                <a:latin typeface="Times New Roman" pitchFamily="18" charset="0"/>
                <a:cs typeface="Times New Roman" pitchFamily="18" charset="0"/>
              </a:rPr>
              <a:t>*</a:t>
            </a:r>
            <a:r>
              <a:rPr lang="en-US" sz="3600" b="1" i="1" dirty="0" err="1" smtClean="0">
                <a:solidFill>
                  <a:srgbClr val="CC6600"/>
                </a:solidFill>
                <a:latin typeface="Times New Roman" pitchFamily="18" charset="0"/>
                <a:cs typeface="Times New Roman" pitchFamily="18" charset="0"/>
              </a:rPr>
              <a:t>Fangen</a:t>
            </a:r>
            <a:r>
              <a:rPr lang="en-US" sz="3600" b="1" i="1" dirty="0" smtClean="0">
                <a:solidFill>
                  <a:srgbClr val="CC6600"/>
                </a:solidFill>
                <a:latin typeface="Times New Roman" pitchFamily="18" charset="0"/>
                <a:cs typeface="Times New Roman" pitchFamily="18" charset="0"/>
              </a:rPr>
              <a:t> die </a:t>
            </a:r>
            <a:r>
              <a:rPr lang="en-US" sz="3600" b="1" i="1" dirty="0" err="1" smtClean="0">
                <a:solidFill>
                  <a:srgbClr val="CC6600"/>
                </a:solidFill>
                <a:latin typeface="Times New Roman" pitchFamily="18" charset="0"/>
                <a:cs typeface="Times New Roman" pitchFamily="18" charset="0"/>
              </a:rPr>
              <a:t>Tage</a:t>
            </a:r>
            <a:r>
              <a:rPr lang="en-US" sz="3600" b="1" i="1" dirty="0" smtClean="0">
                <a:solidFill>
                  <a:srgbClr val="CC6600"/>
                </a:solidFill>
                <a:latin typeface="Times New Roman" pitchFamily="18" charset="0"/>
                <a:cs typeface="Times New Roman" pitchFamily="18" charset="0"/>
              </a:rPr>
              <a:t> an </a:t>
            </a:r>
            <a:r>
              <a:rPr lang="en-US" sz="3600" b="1" i="1" dirty="0" err="1" smtClean="0">
                <a:solidFill>
                  <a:srgbClr val="CC6600"/>
                </a:solidFill>
                <a:latin typeface="Times New Roman" pitchFamily="18" charset="0"/>
                <a:cs typeface="Times New Roman" pitchFamily="18" charset="0"/>
              </a:rPr>
              <a:t>zu</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langen</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kommt</a:t>
            </a:r>
            <a:r>
              <a:rPr lang="en-US" sz="3600" b="1" i="1" dirty="0" smtClean="0">
                <a:solidFill>
                  <a:srgbClr val="CC6600"/>
                </a:solidFill>
                <a:latin typeface="Times New Roman" pitchFamily="18" charset="0"/>
                <a:cs typeface="Times New Roman" pitchFamily="18" charset="0"/>
              </a:rPr>
              <a:t> </a:t>
            </a:r>
            <a:r>
              <a:rPr lang="en-US" sz="3600" b="1" i="1" u="sng" dirty="0" err="1" smtClean="0">
                <a:solidFill>
                  <a:srgbClr val="CC6600"/>
                </a:solidFill>
                <a:latin typeface="Times New Roman" pitchFamily="18" charset="0"/>
                <a:cs typeface="Times New Roman" pitchFamily="18" charset="0"/>
              </a:rPr>
              <a:t>der</a:t>
            </a:r>
            <a:r>
              <a:rPr lang="en-US" sz="3600" b="1" i="1" u="sng" dirty="0" smtClean="0">
                <a:solidFill>
                  <a:srgbClr val="CC6600"/>
                </a:solidFill>
                <a:latin typeface="Times New Roman" pitchFamily="18" charset="0"/>
                <a:cs typeface="Times New Roman" pitchFamily="18" charset="0"/>
              </a:rPr>
              <a:t> </a:t>
            </a:r>
            <a:r>
              <a:rPr lang="ru-RU" sz="3600" b="1" i="1" u="sng" dirty="0" smtClean="0">
                <a:solidFill>
                  <a:srgbClr val="CC6600"/>
                </a:solidFill>
                <a:latin typeface="Times New Roman" pitchFamily="18" charset="0"/>
                <a:cs typeface="Times New Roman" pitchFamily="18" charset="0"/>
              </a:rPr>
              <a:t>   </a:t>
            </a:r>
            <a:r>
              <a:rPr lang="ru-RU" sz="3600" b="1" i="1" dirty="0" smtClean="0">
                <a:solidFill>
                  <a:srgbClr val="CC6600"/>
                </a:solidFill>
                <a:latin typeface="Times New Roman" pitchFamily="18" charset="0"/>
                <a:cs typeface="Times New Roman" pitchFamily="18" charset="0"/>
              </a:rPr>
              <a:t>	</a:t>
            </a:r>
            <a:r>
              <a:rPr lang="en-US" sz="3600" b="1" i="1" u="sng" dirty="0" smtClean="0">
                <a:solidFill>
                  <a:srgbClr val="CC6600"/>
                </a:solidFill>
                <a:latin typeface="Times New Roman" pitchFamily="18" charset="0"/>
                <a:cs typeface="Times New Roman" pitchFamily="18" charset="0"/>
              </a:rPr>
              <a:t>Winter</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erst</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gegangen</a:t>
            </a:r>
            <a:r>
              <a:rPr lang="en-US" sz="3600" b="1" i="1" dirty="0" smtClean="0">
                <a:solidFill>
                  <a:srgbClr val="CC6600"/>
                </a:solidFill>
                <a:latin typeface="Times New Roman" pitchFamily="18" charset="0"/>
                <a:cs typeface="Times New Roman" pitchFamily="18" charset="0"/>
              </a:rPr>
              <a:t>. </a:t>
            </a:r>
            <a:br>
              <a:rPr lang="en-US" sz="3600" b="1" i="1" dirty="0" smtClean="0">
                <a:solidFill>
                  <a:srgbClr val="CC6600"/>
                </a:solidFill>
                <a:latin typeface="Times New Roman" pitchFamily="18" charset="0"/>
                <a:cs typeface="Times New Roman" pitchFamily="18" charset="0"/>
              </a:rPr>
            </a:br>
            <a:r>
              <a:rPr lang="ru-RU" sz="4900" b="1" i="1" dirty="0" smtClean="0">
                <a:solidFill>
                  <a:srgbClr val="CC6600"/>
                </a:solidFill>
                <a:latin typeface="Times New Roman" pitchFamily="18" charset="0"/>
                <a:cs typeface="Times New Roman" pitchFamily="18" charset="0"/>
              </a:rPr>
              <a:t>*</a:t>
            </a:r>
            <a:r>
              <a:rPr lang="ru-RU" sz="3600"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Denk</a:t>
            </a:r>
            <a:r>
              <a:rPr lang="en-US" sz="3600" b="1" i="1" dirty="0" smtClean="0">
                <a:solidFill>
                  <a:srgbClr val="CC6600"/>
                </a:solidFill>
                <a:latin typeface="Times New Roman" pitchFamily="18" charset="0"/>
                <a:cs typeface="Times New Roman" pitchFamily="18" charset="0"/>
              </a:rPr>
              <a:t> an </a:t>
            </a:r>
            <a:r>
              <a:rPr lang="en-US" sz="3600" b="1" i="1" u="sng" dirty="0" smtClean="0">
                <a:solidFill>
                  <a:srgbClr val="CC6600"/>
                </a:solidFill>
                <a:latin typeface="Times New Roman" pitchFamily="18" charset="0"/>
                <a:cs typeface="Times New Roman" pitchFamily="18" charset="0"/>
              </a:rPr>
              <a:t>den Winter</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weil`s</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noch</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Sommer</a:t>
            </a:r>
            <a:r>
              <a:rPr lang="en-US" sz="3600" b="1" i="1" dirty="0" smtClean="0">
                <a:solidFill>
                  <a:srgbClr val="CC6600"/>
                </a:solidFill>
                <a:latin typeface="Times New Roman" pitchFamily="18" charset="0"/>
                <a:cs typeface="Times New Roman" pitchFamily="18" charset="0"/>
              </a:rPr>
              <a:t> </a:t>
            </a:r>
            <a:r>
              <a:rPr lang="en-US" sz="3600" b="1" i="1" dirty="0" err="1" smtClean="0">
                <a:solidFill>
                  <a:srgbClr val="CC6600"/>
                </a:solidFill>
                <a:latin typeface="Times New Roman" pitchFamily="18" charset="0"/>
                <a:cs typeface="Times New Roman" pitchFamily="18" charset="0"/>
              </a:rPr>
              <a:t>ist</a:t>
            </a:r>
            <a:r>
              <a:rPr lang="en-US" sz="3600" b="1" i="1" dirty="0" smtClean="0">
                <a:solidFill>
                  <a:srgbClr val="CC6600"/>
                </a:solidFill>
                <a:latin typeface="Times New Roman" pitchFamily="18" charset="0"/>
                <a:cs typeface="Times New Roman" pitchFamily="18" charset="0"/>
              </a:rPr>
              <a:t>.</a:t>
            </a:r>
            <a:br>
              <a:rPr lang="en-US" sz="3600" b="1" i="1" dirty="0" smtClean="0">
                <a:solidFill>
                  <a:srgbClr val="CC6600"/>
                </a:solidFill>
                <a:latin typeface="Times New Roman" pitchFamily="18" charset="0"/>
                <a:cs typeface="Times New Roman" pitchFamily="18" charset="0"/>
              </a:rPr>
            </a:br>
            <a:r>
              <a:rPr lang="ru-RU" sz="4900" b="1" i="1" dirty="0" smtClean="0">
                <a:solidFill>
                  <a:srgbClr val="CC6600"/>
                </a:solidFill>
                <a:latin typeface="Times New Roman" pitchFamily="18" charset="0"/>
                <a:cs typeface="Times New Roman" pitchFamily="18" charset="0"/>
              </a:rPr>
              <a:t>*</a:t>
            </a:r>
            <a:r>
              <a:rPr lang="ru-RU" sz="3600" i="1" dirty="0" smtClean="0">
                <a:solidFill>
                  <a:srgbClr val="CC6600"/>
                </a:solidFill>
                <a:latin typeface="Times New Roman" pitchFamily="18" charset="0"/>
                <a:cs typeface="Times New Roman" pitchFamily="18" charset="0"/>
              </a:rPr>
              <a:t> </a:t>
            </a:r>
            <a:r>
              <a:rPr lang="de-DE" sz="3600" b="1" i="1" u="sng" dirty="0" smtClean="0">
                <a:solidFill>
                  <a:srgbClr val="CC6600"/>
                </a:solidFill>
                <a:latin typeface="Times New Roman" pitchFamily="18" charset="0"/>
                <a:cs typeface="Times New Roman" pitchFamily="18" charset="0"/>
              </a:rPr>
              <a:t>Der </a:t>
            </a:r>
            <a:r>
              <a:rPr lang="de-DE" sz="3600" b="1" i="1" dirty="0" smtClean="0">
                <a:solidFill>
                  <a:srgbClr val="CC6600"/>
                </a:solidFill>
                <a:latin typeface="Times New Roman" pitchFamily="18" charset="0"/>
                <a:cs typeface="Times New Roman" pitchFamily="18" charset="0"/>
              </a:rPr>
              <a:t>kalte </a:t>
            </a:r>
            <a:r>
              <a:rPr lang="de-DE" sz="3600" b="1" i="1" u="sng" dirty="0" smtClean="0">
                <a:solidFill>
                  <a:srgbClr val="CC6600"/>
                </a:solidFill>
                <a:latin typeface="Times New Roman" pitchFamily="18" charset="0"/>
                <a:cs typeface="Times New Roman" pitchFamily="18" charset="0"/>
              </a:rPr>
              <a:t>Winter</a:t>
            </a:r>
            <a:r>
              <a:rPr lang="de-DE" sz="3600" b="1" i="1" dirty="0" smtClean="0">
                <a:solidFill>
                  <a:srgbClr val="CC6600"/>
                </a:solidFill>
                <a:latin typeface="Times New Roman" pitchFamily="18" charset="0"/>
                <a:cs typeface="Times New Roman" pitchFamily="18" charset="0"/>
              </a:rPr>
              <a:t> - der heiße Sommer.</a:t>
            </a:r>
            <a:r>
              <a:rPr lang="ru-RU" sz="3600" b="1" i="1" dirty="0" smtClean="0">
                <a:solidFill>
                  <a:srgbClr val="CC6600"/>
                </a:solidFill>
                <a:latin typeface="Times New Roman" pitchFamily="18" charset="0"/>
                <a:cs typeface="Times New Roman" pitchFamily="18" charset="0"/>
              </a:rPr>
              <a:t/>
            </a:r>
            <a:br>
              <a:rPr lang="ru-RU" sz="3600" b="1" i="1" dirty="0" smtClean="0">
                <a:solidFill>
                  <a:srgbClr val="CC6600"/>
                </a:solidFill>
                <a:latin typeface="Times New Roman" pitchFamily="18" charset="0"/>
                <a:cs typeface="Times New Roman" pitchFamily="18" charset="0"/>
              </a:rPr>
            </a:br>
            <a:r>
              <a:rPr lang="ru-RU" sz="4900" b="1" i="1" dirty="0" smtClean="0">
                <a:solidFill>
                  <a:srgbClr val="CC6600"/>
                </a:solidFill>
                <a:latin typeface="Times New Roman" pitchFamily="18" charset="0"/>
                <a:cs typeface="Times New Roman" pitchFamily="18" charset="0"/>
              </a:rPr>
              <a:t>*</a:t>
            </a:r>
            <a:r>
              <a:rPr lang="ru-RU" sz="3600" i="1" dirty="0" smtClean="0">
                <a:solidFill>
                  <a:srgbClr val="CC6600"/>
                </a:solidFill>
                <a:latin typeface="Times New Roman" pitchFamily="18" charset="0"/>
                <a:cs typeface="Times New Roman" pitchFamily="18" charset="0"/>
              </a:rPr>
              <a:t> </a:t>
            </a:r>
            <a:r>
              <a:rPr lang="de-DE" sz="3600" b="1" i="1" dirty="0" smtClean="0">
                <a:solidFill>
                  <a:srgbClr val="CC6600"/>
                </a:solidFill>
                <a:latin typeface="Times New Roman" pitchFamily="18" charset="0"/>
                <a:cs typeface="Times New Roman" pitchFamily="18" charset="0"/>
              </a:rPr>
              <a:t>Das Jahr endet, und </a:t>
            </a:r>
            <a:r>
              <a:rPr lang="de-DE" sz="3600" b="1" i="1" u="sng" dirty="0" smtClean="0">
                <a:solidFill>
                  <a:srgbClr val="CC6600"/>
                </a:solidFill>
                <a:latin typeface="Times New Roman" pitchFamily="18" charset="0"/>
                <a:cs typeface="Times New Roman" pitchFamily="18" charset="0"/>
              </a:rPr>
              <a:t>der Winter</a:t>
            </a:r>
            <a:r>
              <a:rPr lang="de-DE" sz="3600" b="1" i="1" dirty="0" smtClean="0">
                <a:solidFill>
                  <a:srgbClr val="CC6600"/>
                </a:solidFill>
                <a:latin typeface="Times New Roman" pitchFamily="18" charset="0"/>
                <a:cs typeface="Times New Roman" pitchFamily="18" charset="0"/>
              </a:rPr>
              <a:t> </a:t>
            </a:r>
            <a:r>
              <a:rPr lang="ru-RU" sz="3600" b="1" i="1" dirty="0" smtClean="0">
                <a:solidFill>
                  <a:srgbClr val="CC6600"/>
                </a:solidFill>
                <a:latin typeface="Times New Roman" pitchFamily="18" charset="0"/>
                <a:cs typeface="Times New Roman" pitchFamily="18" charset="0"/>
              </a:rPr>
              <a:t> </a:t>
            </a:r>
            <a:r>
              <a:rPr lang="de-DE" sz="3600" b="1" i="1" dirty="0" smtClean="0">
                <a:solidFill>
                  <a:srgbClr val="CC6600"/>
                </a:solidFill>
                <a:latin typeface="Times New Roman" pitchFamily="18" charset="0"/>
                <a:cs typeface="Times New Roman" pitchFamily="18" charset="0"/>
              </a:rPr>
              <a:t>fängt an.</a:t>
            </a:r>
            <a:br>
              <a:rPr lang="de-DE" sz="3600" b="1" i="1" dirty="0" smtClean="0">
                <a:solidFill>
                  <a:srgbClr val="CC6600"/>
                </a:solidFill>
                <a:latin typeface="Times New Roman" pitchFamily="18" charset="0"/>
                <a:cs typeface="Times New Roman" pitchFamily="18" charset="0"/>
              </a:rPr>
            </a:br>
            <a:r>
              <a:rPr lang="ru-RU" sz="4900" b="1" i="1" dirty="0" smtClean="0">
                <a:solidFill>
                  <a:srgbClr val="CC6600"/>
                </a:solidFill>
                <a:latin typeface="Times New Roman" pitchFamily="18" charset="0"/>
                <a:cs typeface="Times New Roman" pitchFamily="18" charset="0"/>
              </a:rPr>
              <a:t>*</a:t>
            </a:r>
            <a:r>
              <a:rPr lang="ru-RU" sz="3600" i="1" dirty="0" smtClean="0">
                <a:solidFill>
                  <a:srgbClr val="CC6600"/>
                </a:solidFill>
                <a:latin typeface="Times New Roman" pitchFamily="18" charset="0"/>
                <a:cs typeface="Times New Roman" pitchFamily="18" charset="0"/>
              </a:rPr>
              <a:t> </a:t>
            </a:r>
            <a:r>
              <a:rPr lang="de-DE" sz="3600" b="1" i="1" u="sng" dirty="0" smtClean="0">
                <a:solidFill>
                  <a:srgbClr val="CC6600"/>
                </a:solidFill>
                <a:latin typeface="Times New Roman" pitchFamily="18" charset="0"/>
                <a:cs typeface="Times New Roman" pitchFamily="18" charset="0"/>
              </a:rPr>
              <a:t>Der Winter </a:t>
            </a:r>
            <a:r>
              <a:rPr lang="de-DE" sz="3600" b="1" i="1" dirty="0" smtClean="0">
                <a:solidFill>
                  <a:srgbClr val="CC6600"/>
                </a:solidFill>
                <a:latin typeface="Times New Roman" pitchFamily="18" charset="0"/>
                <a:cs typeface="Times New Roman" pitchFamily="18" charset="0"/>
              </a:rPr>
              <a:t>wird fragen, dass es im Sommer  </a:t>
            </a:r>
            <a:r>
              <a:rPr lang="ru-RU" sz="3600" b="1" i="1" dirty="0" smtClean="0">
                <a:solidFill>
                  <a:srgbClr val="CC6600"/>
                </a:solidFill>
                <a:latin typeface="Times New Roman" pitchFamily="18" charset="0"/>
                <a:cs typeface="Times New Roman" pitchFamily="18" charset="0"/>
              </a:rPr>
              <a:t>   	</a:t>
            </a:r>
            <a:r>
              <a:rPr lang="de-DE" sz="3600" b="1" i="1" dirty="0" smtClean="0">
                <a:solidFill>
                  <a:srgbClr val="CC6600"/>
                </a:solidFill>
                <a:latin typeface="Times New Roman" pitchFamily="18" charset="0"/>
                <a:cs typeface="Times New Roman" pitchFamily="18" charset="0"/>
              </a:rPr>
              <a:t>zurückgelegt  ist.</a:t>
            </a:r>
            <a:r>
              <a:rPr lang="de-DE" sz="3600" b="1" i="1" dirty="0" smtClean="0">
                <a:latin typeface="Times New Roman" pitchFamily="18" charset="0"/>
                <a:cs typeface="Times New Roman" pitchFamily="18" charset="0"/>
              </a:rPr>
              <a:t/>
            </a:r>
            <a:br>
              <a:rPr lang="de-DE" sz="3600" b="1" i="1" dirty="0" smtClean="0">
                <a:latin typeface="Times New Roman" pitchFamily="18" charset="0"/>
                <a:cs typeface="Times New Roman" pitchFamily="18" charset="0"/>
              </a:rPr>
            </a:br>
            <a:r>
              <a:rPr lang="de-DE" sz="3600" b="1" i="1" dirty="0" smtClean="0">
                <a:latin typeface="Times New Roman" pitchFamily="18" charset="0"/>
                <a:cs typeface="Times New Roman" pitchFamily="18" charset="0"/>
              </a:rPr>
              <a:t/>
            </a:r>
            <a:br>
              <a:rPr lang="de-DE" sz="3600" b="1" i="1" dirty="0" smtClean="0">
                <a:latin typeface="Times New Roman" pitchFamily="18" charset="0"/>
                <a:cs typeface="Times New Roman" pitchFamily="18" charset="0"/>
              </a:rPr>
            </a:br>
            <a:r>
              <a:rPr lang="de-DE" sz="2000" b="1" i="1" dirty="0" smtClean="0">
                <a:latin typeface="Times New Roman" pitchFamily="18" charset="0"/>
                <a:cs typeface="Times New Roman" pitchFamily="18" charset="0"/>
              </a:rPr>
              <a:t/>
            </a:r>
            <a:br>
              <a:rPr lang="de-DE" sz="2000" b="1" i="1" dirty="0" smtClean="0">
                <a:latin typeface="Times New Roman" pitchFamily="18" charset="0"/>
                <a:cs typeface="Times New Roman" pitchFamily="18" charset="0"/>
              </a:rPr>
            </a:br>
            <a:r>
              <a:rPr lang="de-DE" sz="2000" b="1" i="1" dirty="0" smtClean="0">
                <a:latin typeface="Times New Roman" pitchFamily="18" charset="0"/>
                <a:cs typeface="Times New Roman" pitchFamily="18" charset="0"/>
              </a:rPr>
              <a:t/>
            </a:r>
            <a:br>
              <a:rPr lang="de-DE" sz="2000" b="1" i="1" dirty="0" smtClean="0">
                <a:latin typeface="Times New Roman" pitchFamily="18" charset="0"/>
                <a:cs typeface="Times New Roman" pitchFamily="18" charset="0"/>
              </a:rPr>
            </a:br>
            <a:endParaRPr lang="ru-RU" sz="2000" b="1" i="1" dirty="0">
              <a:latin typeface="Times New Roman" pitchFamily="18" charset="0"/>
              <a:cs typeface="Times New Roman" pitchFamily="18" charset="0"/>
            </a:endParaRPr>
          </a:p>
        </p:txBody>
      </p:sp>
      <p:sp>
        <p:nvSpPr>
          <p:cNvPr id="4" name="Прямоугольник 3"/>
          <p:cNvSpPr/>
          <p:nvPr/>
        </p:nvSpPr>
        <p:spPr>
          <a:xfrm>
            <a:off x="928662" y="214290"/>
            <a:ext cx="4071966" cy="1446550"/>
          </a:xfrm>
          <a:prstGeom prst="rect">
            <a:avLst/>
          </a:prstGeom>
        </p:spPr>
        <p:txBody>
          <a:bodyPr wrap="square">
            <a:spAutoFit/>
          </a:bodyPr>
          <a:lstStyle/>
          <a:p>
            <a:pPr algn="ctr"/>
            <a:r>
              <a:rPr lang="en-US" sz="4400" b="1" i="1" u="sng" dirty="0" err="1" smtClean="0">
                <a:solidFill>
                  <a:schemeClr val="accent5">
                    <a:lumMod val="75000"/>
                  </a:schemeClr>
                </a:solidFill>
                <a:latin typeface="Times New Roman" pitchFamily="18" charset="0"/>
                <a:cs typeface="Times New Roman" pitchFamily="18" charset="0"/>
              </a:rPr>
              <a:t>Sprichwörter</a:t>
            </a:r>
            <a:r>
              <a:rPr lang="en-US" sz="4400" b="1" i="1" u="sng" dirty="0" smtClean="0">
                <a:solidFill>
                  <a:schemeClr val="accent5">
                    <a:lumMod val="75000"/>
                  </a:schemeClr>
                </a:solidFill>
                <a:latin typeface="Times New Roman" pitchFamily="18" charset="0"/>
                <a:cs typeface="Times New Roman" pitchFamily="18" charset="0"/>
              </a:rPr>
              <a:t> </a:t>
            </a:r>
            <a:r>
              <a:rPr lang="en-US" sz="4400" b="1" i="1" u="sng" dirty="0" err="1" smtClean="0">
                <a:solidFill>
                  <a:schemeClr val="accent5">
                    <a:lumMod val="75000"/>
                  </a:schemeClr>
                </a:solidFill>
                <a:latin typeface="Times New Roman" pitchFamily="18" charset="0"/>
                <a:cs typeface="Times New Roman" pitchFamily="18" charset="0"/>
              </a:rPr>
              <a:t>über</a:t>
            </a:r>
            <a:r>
              <a:rPr lang="en-US" sz="4400" b="1" i="1" u="sng" dirty="0" smtClean="0">
                <a:solidFill>
                  <a:schemeClr val="accent5">
                    <a:lumMod val="75000"/>
                  </a:schemeClr>
                </a:solidFill>
                <a:latin typeface="Times New Roman" pitchFamily="18" charset="0"/>
                <a:cs typeface="Times New Roman" pitchFamily="18" charset="0"/>
              </a:rPr>
              <a:t> den Winter. </a:t>
            </a:r>
            <a:endParaRPr lang="ru-RU" sz="4400" b="1" i="1" u="sng" dirty="0">
              <a:solidFill>
                <a:schemeClr val="accent5">
                  <a:lumMod val="75000"/>
                </a:schemeClr>
              </a:solidFill>
              <a:latin typeface="Times New Roman" pitchFamily="18" charset="0"/>
              <a:cs typeface="Times New Roman" pitchFamily="18" charset="0"/>
            </a:endParaRPr>
          </a:p>
        </p:txBody>
      </p:sp>
      <p:pic>
        <p:nvPicPr>
          <p:cNvPr id="1026" name="Picture 2" descr="http://im5-tub.yandex.net/i?id=20221502-04"/>
          <p:cNvPicPr>
            <a:picLocks noChangeAspect="1" noChangeArrowheads="1"/>
          </p:cNvPicPr>
          <p:nvPr/>
        </p:nvPicPr>
        <p:blipFill>
          <a:blip r:embed="rId2"/>
          <a:srcRect/>
          <a:stretch>
            <a:fillRect/>
          </a:stretch>
        </p:blipFill>
        <p:spPr bwMode="auto">
          <a:xfrm rot="163512">
            <a:off x="4808708" y="-163270"/>
            <a:ext cx="3302398" cy="2465792"/>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0"/>
            <a:ext cx="3902222" cy="707886"/>
          </a:xfrm>
          <a:prstGeom prst="rect">
            <a:avLst/>
          </a:prstGeom>
        </p:spPr>
        <p:txBody>
          <a:bodyPr wrap="none">
            <a:spAutoFit/>
          </a:bodyPr>
          <a:lstStyle/>
          <a:p>
            <a:r>
              <a:rPr lang="en-US" sz="4000" b="1" i="1" u="sng" dirty="0" err="1" smtClean="0">
                <a:solidFill>
                  <a:srgbClr val="002060"/>
                </a:solidFill>
                <a:latin typeface="Times New Roman" pitchFamily="18" charset="0"/>
                <a:cs typeface="Times New Roman" pitchFamily="18" charset="0"/>
              </a:rPr>
              <a:t>Wintervorzeichen</a:t>
            </a:r>
            <a:endParaRPr lang="ru-RU" sz="4000" b="1" i="1" u="sng" dirty="0">
              <a:solidFill>
                <a:srgbClr val="002060"/>
              </a:solidFill>
              <a:latin typeface="Times New Roman" pitchFamily="18" charset="0"/>
              <a:cs typeface="Times New Roman" pitchFamily="18" charset="0"/>
            </a:endParaRPr>
          </a:p>
        </p:txBody>
      </p:sp>
      <p:pic>
        <p:nvPicPr>
          <p:cNvPr id="1026" name="Picture 2" descr="Зима"/>
          <p:cNvPicPr>
            <a:picLocks noChangeAspect="1" noChangeArrowheads="1"/>
          </p:cNvPicPr>
          <p:nvPr/>
        </p:nvPicPr>
        <p:blipFill>
          <a:blip r:embed="rId2" cstate="print"/>
          <a:srcRect/>
          <a:stretch>
            <a:fillRect/>
          </a:stretch>
        </p:blipFill>
        <p:spPr bwMode="auto">
          <a:xfrm rot="611156">
            <a:off x="6531390" y="334289"/>
            <a:ext cx="2286016" cy="13573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214282" y="610136"/>
            <a:ext cx="8929718" cy="6247864"/>
          </a:xfrm>
          <a:prstGeom prst="rect">
            <a:avLst/>
          </a:prstGeom>
          <a:noFill/>
        </p:spPr>
        <p:txBody>
          <a:bodyPr wrap="square" rtlCol="0">
            <a:spAutoFit/>
          </a:bodyPr>
          <a:lstStyle/>
          <a:p>
            <a:r>
              <a:rPr lang="en-US" dirty="0" smtClean="0">
                <a:solidFill>
                  <a:srgbClr val="800080"/>
                </a:solidFill>
              </a:rPr>
              <a:t>“</a:t>
            </a:r>
            <a:r>
              <a:rPr lang="en-US" sz="2000" i="1" dirty="0" smtClean="0">
                <a:solidFill>
                  <a:srgbClr val="800080"/>
                </a:solidFill>
              </a:rPr>
              <a:t>Donner </a:t>
            </a:r>
            <a:r>
              <a:rPr lang="en-US" sz="2000" i="1" dirty="0" err="1" smtClean="0">
                <a:solidFill>
                  <a:srgbClr val="800080"/>
                </a:solidFill>
              </a:rPr>
              <a:t>im</a:t>
            </a:r>
            <a:r>
              <a:rPr lang="en-US" sz="2000" i="1" dirty="0" smtClean="0">
                <a:solidFill>
                  <a:srgbClr val="800080"/>
                </a:solidFill>
              </a:rPr>
              <a:t> Winte</a:t>
            </a:r>
            <a:r>
              <a:rPr lang="en-US" sz="2000" dirty="0" smtClean="0">
                <a:solidFill>
                  <a:srgbClr val="800080"/>
                </a:solidFill>
              </a:rPr>
              <a:t>r – </a:t>
            </a:r>
            <a:r>
              <a:rPr lang="en-US" sz="2000" dirty="0" err="1" smtClean="0">
                <a:solidFill>
                  <a:srgbClr val="800080"/>
                </a:solidFill>
              </a:rPr>
              <a:t>steckt</a:t>
            </a:r>
            <a:r>
              <a:rPr lang="en-US" sz="2000" dirty="0" smtClean="0">
                <a:solidFill>
                  <a:srgbClr val="800080"/>
                </a:solidFill>
              </a:rPr>
              <a:t> </a:t>
            </a:r>
            <a:r>
              <a:rPr lang="en-US" sz="2000" dirty="0" err="1" smtClean="0">
                <a:solidFill>
                  <a:srgbClr val="800080"/>
                </a:solidFill>
              </a:rPr>
              <a:t>viel</a:t>
            </a:r>
            <a:r>
              <a:rPr lang="en-US" sz="2000" dirty="0" smtClean="0">
                <a:solidFill>
                  <a:srgbClr val="800080"/>
                </a:solidFill>
              </a:rPr>
              <a:t> </a:t>
            </a:r>
            <a:r>
              <a:rPr lang="en-US" sz="2000" dirty="0" err="1" smtClean="0">
                <a:solidFill>
                  <a:srgbClr val="800080"/>
                </a:solidFill>
              </a:rPr>
              <a:t>Kälte</a:t>
            </a:r>
            <a:r>
              <a:rPr lang="en-US" sz="2000" dirty="0" smtClean="0">
                <a:solidFill>
                  <a:srgbClr val="800080"/>
                </a:solidFill>
              </a:rPr>
              <a:t> </a:t>
            </a:r>
            <a:r>
              <a:rPr lang="en-US" sz="2000" dirty="0" err="1" smtClean="0">
                <a:solidFill>
                  <a:srgbClr val="800080"/>
                </a:solidFill>
              </a:rPr>
              <a:t>dahinter</a:t>
            </a:r>
            <a:r>
              <a:rPr lang="en-US" sz="2000" dirty="0" smtClean="0">
                <a:solidFill>
                  <a:srgbClr val="800080"/>
                </a:solidFill>
              </a:rPr>
              <a:t>.”</a:t>
            </a:r>
            <a:endParaRPr lang="ru-RU" sz="2000" dirty="0" smtClean="0">
              <a:solidFill>
                <a:srgbClr val="800080"/>
              </a:solidFill>
            </a:endParaRPr>
          </a:p>
          <a:p>
            <a:r>
              <a:rPr lang="ru-RU" sz="2000" dirty="0" smtClean="0">
                <a:solidFill>
                  <a:srgbClr val="800080"/>
                </a:solidFill>
              </a:rPr>
              <a:t>	«Гром зимой – жди сильные холода.»</a:t>
            </a:r>
            <a:endParaRPr lang="en-US" sz="2000" dirty="0" smtClean="0">
              <a:solidFill>
                <a:srgbClr val="800080"/>
              </a:solidFill>
            </a:endParaRPr>
          </a:p>
          <a:p>
            <a:r>
              <a:rPr lang="en-US" sz="2000" dirty="0" smtClean="0">
                <a:solidFill>
                  <a:srgbClr val="00B0F0"/>
                </a:solidFill>
              </a:rPr>
              <a:t>“</a:t>
            </a:r>
            <a:r>
              <a:rPr lang="en-US" sz="2000" dirty="0" err="1" smtClean="0">
                <a:solidFill>
                  <a:srgbClr val="00B0F0"/>
                </a:solidFill>
              </a:rPr>
              <a:t>Ein</a:t>
            </a:r>
            <a:r>
              <a:rPr lang="en-US" sz="2000" dirty="0" smtClean="0">
                <a:solidFill>
                  <a:srgbClr val="00B0F0"/>
                </a:solidFill>
              </a:rPr>
              <a:t> Winter </a:t>
            </a:r>
            <a:r>
              <a:rPr lang="en-US" sz="2000" dirty="0" err="1" smtClean="0">
                <a:solidFill>
                  <a:srgbClr val="00B0F0"/>
                </a:solidFill>
              </a:rPr>
              <a:t>ohne</a:t>
            </a:r>
            <a:r>
              <a:rPr lang="en-US" sz="2000" dirty="0" smtClean="0">
                <a:solidFill>
                  <a:srgbClr val="00B0F0"/>
                </a:solidFill>
              </a:rPr>
              <a:t> </a:t>
            </a:r>
            <a:r>
              <a:rPr lang="en-US" sz="2000" dirty="0" err="1" smtClean="0">
                <a:solidFill>
                  <a:srgbClr val="00B0F0"/>
                </a:solidFill>
              </a:rPr>
              <a:t>Schnee</a:t>
            </a:r>
            <a:r>
              <a:rPr lang="en-US" sz="2000" dirty="0" smtClean="0">
                <a:solidFill>
                  <a:srgbClr val="00B0F0"/>
                </a:solidFill>
              </a:rPr>
              <a:t>, tut den </a:t>
            </a:r>
            <a:r>
              <a:rPr lang="en-US" sz="2000" dirty="0" err="1" smtClean="0">
                <a:solidFill>
                  <a:srgbClr val="00B0F0"/>
                </a:solidFill>
              </a:rPr>
              <a:t>Bäumen</a:t>
            </a:r>
            <a:r>
              <a:rPr lang="en-US" sz="2000" dirty="0" smtClean="0">
                <a:solidFill>
                  <a:srgbClr val="00B0F0"/>
                </a:solidFill>
              </a:rPr>
              <a:t> </a:t>
            </a:r>
            <a:r>
              <a:rPr lang="en-US" sz="2000" dirty="0" err="1" smtClean="0">
                <a:solidFill>
                  <a:srgbClr val="00B0F0"/>
                </a:solidFill>
              </a:rPr>
              <a:t>weh</a:t>
            </a:r>
            <a:r>
              <a:rPr lang="en-US" sz="2000" dirty="0" smtClean="0">
                <a:solidFill>
                  <a:srgbClr val="00B0F0"/>
                </a:solidFill>
              </a:rPr>
              <a:t>.”</a:t>
            </a:r>
            <a:endParaRPr lang="ru-RU" sz="2000" dirty="0" smtClean="0">
              <a:solidFill>
                <a:srgbClr val="00B0F0"/>
              </a:solidFill>
            </a:endParaRPr>
          </a:p>
          <a:p>
            <a:r>
              <a:rPr lang="ru-RU" sz="2000" dirty="0" smtClean="0">
                <a:solidFill>
                  <a:srgbClr val="00B0F0"/>
                </a:solidFill>
              </a:rPr>
              <a:t>«Зима без снега – знать лето без хлеба.»</a:t>
            </a:r>
            <a:endParaRPr lang="en-US" sz="2000" dirty="0" smtClean="0">
              <a:solidFill>
                <a:srgbClr val="00B0F0"/>
              </a:solidFill>
            </a:endParaRPr>
          </a:p>
          <a:p>
            <a:r>
              <a:rPr lang="en-US" sz="2000" dirty="0" smtClean="0"/>
              <a:t>“</a:t>
            </a:r>
            <a:r>
              <a:rPr lang="en-US" sz="2000" dirty="0" err="1" smtClean="0"/>
              <a:t>Ist</a:t>
            </a:r>
            <a:r>
              <a:rPr lang="en-US" sz="2000" dirty="0" smtClean="0"/>
              <a:t> </a:t>
            </a:r>
            <a:r>
              <a:rPr lang="en-US" sz="2000" dirty="0" err="1" smtClean="0"/>
              <a:t>der</a:t>
            </a:r>
            <a:r>
              <a:rPr lang="en-US" sz="2000" dirty="0" smtClean="0"/>
              <a:t> Winter </a:t>
            </a:r>
            <a:r>
              <a:rPr lang="en-US" sz="2000" dirty="0" err="1" smtClean="0"/>
              <a:t>nass</a:t>
            </a:r>
            <a:r>
              <a:rPr lang="en-US" sz="2000" dirty="0" smtClean="0"/>
              <a:t> und </a:t>
            </a:r>
            <a:r>
              <a:rPr lang="en-US" sz="2000" dirty="0" err="1" smtClean="0"/>
              <a:t>frostig</a:t>
            </a:r>
            <a:r>
              <a:rPr lang="en-US" sz="2000" dirty="0" smtClean="0"/>
              <a:t>, </a:t>
            </a:r>
            <a:r>
              <a:rPr lang="en-US" sz="2000" dirty="0" err="1" smtClean="0"/>
              <a:t>werden</a:t>
            </a:r>
            <a:r>
              <a:rPr lang="en-US" sz="2000" dirty="0" smtClean="0"/>
              <a:t> </a:t>
            </a:r>
            <a:r>
              <a:rPr lang="en-US" sz="2000" dirty="0" err="1" smtClean="0"/>
              <a:t>alle</a:t>
            </a:r>
            <a:r>
              <a:rPr lang="en-US" sz="2000" dirty="0" smtClean="0"/>
              <a:t> </a:t>
            </a:r>
            <a:r>
              <a:rPr lang="en-US" sz="2000" dirty="0" err="1" smtClean="0"/>
              <a:t>Schrauben</a:t>
            </a:r>
            <a:r>
              <a:rPr lang="en-US" sz="2000" dirty="0" smtClean="0"/>
              <a:t> </a:t>
            </a:r>
            <a:r>
              <a:rPr lang="en-US" sz="2000" dirty="0" err="1" smtClean="0"/>
              <a:t>rostig</a:t>
            </a:r>
            <a:r>
              <a:rPr lang="en-US" sz="2000" dirty="0" smtClean="0"/>
              <a:t>.”</a:t>
            </a:r>
            <a:endParaRPr lang="ru-RU" sz="2000" dirty="0" smtClean="0"/>
          </a:p>
          <a:p>
            <a:r>
              <a:rPr lang="ru-RU" sz="2000" dirty="0" smtClean="0"/>
              <a:t>« Влажность и мороз железо портят».</a:t>
            </a:r>
          </a:p>
          <a:p>
            <a:r>
              <a:rPr lang="en-US" sz="2000" dirty="0" smtClean="0">
                <a:solidFill>
                  <a:srgbClr val="0070C0"/>
                </a:solidFill>
              </a:rPr>
              <a:t>“</a:t>
            </a:r>
            <a:r>
              <a:rPr lang="en-US" sz="2000" dirty="0" err="1" smtClean="0">
                <a:solidFill>
                  <a:srgbClr val="0070C0"/>
                </a:solidFill>
              </a:rPr>
              <a:t>Kommt</a:t>
            </a:r>
            <a:r>
              <a:rPr lang="en-US" sz="2000" dirty="0" smtClean="0">
                <a:solidFill>
                  <a:srgbClr val="0070C0"/>
                </a:solidFill>
              </a:rPr>
              <a:t> die </a:t>
            </a:r>
            <a:r>
              <a:rPr lang="en-US" sz="2000" dirty="0" err="1" smtClean="0">
                <a:solidFill>
                  <a:srgbClr val="0070C0"/>
                </a:solidFill>
              </a:rPr>
              <a:t>wilde</a:t>
            </a:r>
            <a:r>
              <a:rPr lang="en-US" sz="2000" dirty="0" smtClean="0">
                <a:solidFill>
                  <a:srgbClr val="0070C0"/>
                </a:solidFill>
              </a:rPr>
              <a:t> </a:t>
            </a:r>
            <a:r>
              <a:rPr lang="en-US" sz="2000" dirty="0" err="1" smtClean="0">
                <a:solidFill>
                  <a:srgbClr val="0070C0"/>
                </a:solidFill>
              </a:rPr>
              <a:t>Ente</a:t>
            </a:r>
            <a:r>
              <a:rPr lang="en-US" sz="2000" dirty="0" smtClean="0">
                <a:solidFill>
                  <a:srgbClr val="0070C0"/>
                </a:solidFill>
              </a:rPr>
              <a:t>, hat </a:t>
            </a:r>
            <a:r>
              <a:rPr lang="en-US" sz="2000" dirty="0" err="1" smtClean="0">
                <a:solidFill>
                  <a:srgbClr val="0070C0"/>
                </a:solidFill>
              </a:rPr>
              <a:t>der</a:t>
            </a:r>
            <a:r>
              <a:rPr lang="en-US" sz="2000" dirty="0" smtClean="0">
                <a:solidFill>
                  <a:srgbClr val="0070C0"/>
                </a:solidFill>
              </a:rPr>
              <a:t> Winter </a:t>
            </a:r>
            <a:r>
              <a:rPr lang="en-US" sz="2000" dirty="0" err="1" smtClean="0">
                <a:solidFill>
                  <a:srgbClr val="0070C0"/>
                </a:solidFill>
              </a:rPr>
              <a:t>ein</a:t>
            </a:r>
            <a:r>
              <a:rPr lang="en-US" sz="2000" dirty="0" smtClean="0">
                <a:solidFill>
                  <a:srgbClr val="0070C0"/>
                </a:solidFill>
              </a:rPr>
              <a:t> </a:t>
            </a:r>
            <a:r>
              <a:rPr lang="en-US" sz="2000" dirty="0" err="1" smtClean="0">
                <a:solidFill>
                  <a:srgbClr val="0070C0"/>
                </a:solidFill>
              </a:rPr>
              <a:t>Ende</a:t>
            </a:r>
            <a:r>
              <a:rPr lang="en-US" sz="2000" dirty="0" smtClean="0">
                <a:solidFill>
                  <a:srgbClr val="0070C0"/>
                </a:solidFill>
              </a:rPr>
              <a:t>.”</a:t>
            </a:r>
            <a:endParaRPr lang="ru-RU" sz="2000" dirty="0" smtClean="0">
              <a:solidFill>
                <a:srgbClr val="0070C0"/>
              </a:solidFill>
            </a:endParaRPr>
          </a:p>
          <a:p>
            <a:r>
              <a:rPr lang="ru-RU" sz="2000" dirty="0" smtClean="0">
                <a:solidFill>
                  <a:srgbClr val="0070C0"/>
                </a:solidFill>
              </a:rPr>
              <a:t>«Прилетает дикая утка – кончается зима.»</a:t>
            </a:r>
          </a:p>
          <a:p>
            <a:r>
              <a:rPr lang="en-US" sz="2000" dirty="0" smtClean="0"/>
              <a:t>“</a:t>
            </a:r>
            <a:r>
              <a:rPr lang="en-US" sz="2000" dirty="0" err="1" smtClean="0"/>
              <a:t>Schmilzt</a:t>
            </a:r>
            <a:r>
              <a:rPr lang="en-US" sz="2000" dirty="0" smtClean="0"/>
              <a:t> </a:t>
            </a:r>
            <a:r>
              <a:rPr lang="en-US" sz="2000" dirty="0" err="1" smtClean="0"/>
              <a:t>der</a:t>
            </a:r>
            <a:r>
              <a:rPr lang="en-US" sz="2000" dirty="0" smtClean="0"/>
              <a:t> </a:t>
            </a:r>
            <a:r>
              <a:rPr lang="en-US" sz="2000" dirty="0" err="1" smtClean="0"/>
              <a:t>letzte</a:t>
            </a:r>
            <a:r>
              <a:rPr lang="en-US" sz="2000" dirty="0" smtClean="0"/>
              <a:t> </a:t>
            </a:r>
            <a:r>
              <a:rPr lang="en-US" sz="2000" dirty="0" err="1" smtClean="0"/>
              <a:t>Schnee</a:t>
            </a:r>
            <a:r>
              <a:rPr lang="en-US" sz="2000" dirty="0" smtClean="0"/>
              <a:t>, </a:t>
            </a:r>
            <a:r>
              <a:rPr lang="en-US" sz="2000" dirty="0" err="1" smtClean="0"/>
              <a:t>streue</a:t>
            </a:r>
            <a:r>
              <a:rPr lang="en-US" sz="2000" dirty="0" smtClean="0"/>
              <a:t> </a:t>
            </a:r>
            <a:r>
              <a:rPr lang="en-US" sz="2000" dirty="0" err="1" smtClean="0"/>
              <a:t>deinen</a:t>
            </a:r>
            <a:r>
              <a:rPr lang="en-US" sz="2000" dirty="0" smtClean="0"/>
              <a:t> Klee.”</a:t>
            </a:r>
            <a:endParaRPr lang="ru-RU" sz="2000" dirty="0" smtClean="0"/>
          </a:p>
          <a:p>
            <a:r>
              <a:rPr lang="ru-RU" sz="2000" dirty="0" smtClean="0"/>
              <a:t>«</a:t>
            </a:r>
            <a:r>
              <a:rPr lang="ru-RU" sz="2000" dirty="0" err="1" smtClean="0"/>
              <a:t>Расстаял</a:t>
            </a:r>
            <a:r>
              <a:rPr lang="ru-RU" sz="2000" dirty="0" smtClean="0"/>
              <a:t> последний снег – начинай посев».</a:t>
            </a:r>
            <a:endParaRPr lang="en-US" sz="2000" dirty="0" smtClean="0"/>
          </a:p>
          <a:p>
            <a:r>
              <a:rPr lang="en-US" sz="2000" dirty="0" smtClean="0">
                <a:solidFill>
                  <a:srgbClr val="00B050"/>
                </a:solidFill>
              </a:rPr>
              <a:t>“</a:t>
            </a:r>
            <a:r>
              <a:rPr lang="en-US" sz="2000" dirty="0" err="1" smtClean="0">
                <a:solidFill>
                  <a:srgbClr val="00B050"/>
                </a:solidFill>
              </a:rPr>
              <a:t>Sonnenhof</a:t>
            </a:r>
            <a:r>
              <a:rPr lang="en-US" sz="2000" dirty="0" smtClean="0">
                <a:solidFill>
                  <a:srgbClr val="00B050"/>
                </a:solidFill>
              </a:rPr>
              <a:t> </a:t>
            </a:r>
            <a:r>
              <a:rPr lang="en-US" sz="2000" dirty="0" err="1" smtClean="0">
                <a:solidFill>
                  <a:srgbClr val="00B050"/>
                </a:solidFill>
              </a:rPr>
              <a:t>bei</a:t>
            </a:r>
            <a:r>
              <a:rPr lang="en-US" sz="2000" dirty="0" smtClean="0">
                <a:solidFill>
                  <a:srgbClr val="00B050"/>
                </a:solidFill>
              </a:rPr>
              <a:t> Nord und </a:t>
            </a:r>
            <a:r>
              <a:rPr lang="en-US" sz="2000" dirty="0" err="1" smtClean="0">
                <a:solidFill>
                  <a:srgbClr val="00B050"/>
                </a:solidFill>
              </a:rPr>
              <a:t>Ost</a:t>
            </a:r>
            <a:r>
              <a:rPr lang="en-US" sz="2000" dirty="0" smtClean="0">
                <a:solidFill>
                  <a:srgbClr val="00B050"/>
                </a:solidFill>
              </a:rPr>
              <a:t>, </a:t>
            </a:r>
            <a:r>
              <a:rPr lang="en-US" sz="2000" dirty="0" err="1" smtClean="0">
                <a:solidFill>
                  <a:srgbClr val="00B050"/>
                </a:solidFill>
              </a:rPr>
              <a:t>bedeuten</a:t>
            </a:r>
            <a:r>
              <a:rPr lang="en-US" sz="2000" dirty="0" smtClean="0">
                <a:solidFill>
                  <a:srgbClr val="00B050"/>
                </a:solidFill>
              </a:rPr>
              <a:t> </a:t>
            </a:r>
            <a:r>
              <a:rPr lang="en-US" sz="2000" dirty="0" err="1" smtClean="0">
                <a:solidFill>
                  <a:srgbClr val="00B050"/>
                </a:solidFill>
              </a:rPr>
              <a:t>Glatteis</a:t>
            </a:r>
            <a:r>
              <a:rPr lang="en-US" sz="2000" dirty="0" smtClean="0">
                <a:solidFill>
                  <a:srgbClr val="00B050"/>
                </a:solidFill>
              </a:rPr>
              <a:t> und </a:t>
            </a:r>
            <a:r>
              <a:rPr lang="en-US" sz="2000" dirty="0" err="1" smtClean="0">
                <a:solidFill>
                  <a:srgbClr val="00B050"/>
                </a:solidFill>
              </a:rPr>
              <a:t>rauhen</a:t>
            </a:r>
            <a:r>
              <a:rPr lang="en-US" sz="2000" dirty="0" smtClean="0">
                <a:solidFill>
                  <a:srgbClr val="00B050"/>
                </a:solidFill>
              </a:rPr>
              <a:t> Frost.”</a:t>
            </a:r>
            <a:endParaRPr lang="ru-RU" sz="2000" dirty="0" smtClean="0">
              <a:solidFill>
                <a:srgbClr val="00B050"/>
              </a:solidFill>
            </a:endParaRPr>
          </a:p>
          <a:p>
            <a:r>
              <a:rPr lang="ru-RU" sz="2000" dirty="0" smtClean="0">
                <a:solidFill>
                  <a:srgbClr val="00B050"/>
                </a:solidFill>
              </a:rPr>
              <a:t>«Если солнце освещает двор с севера и востока, то будет зеркальный лёд и суровый мороз».</a:t>
            </a:r>
            <a:endParaRPr lang="en-US" sz="2000" dirty="0" smtClean="0"/>
          </a:p>
          <a:p>
            <a:r>
              <a:rPr lang="en-US" sz="2000" dirty="0" smtClean="0">
                <a:solidFill>
                  <a:srgbClr val="990099"/>
                </a:solidFill>
              </a:rPr>
              <a:t>“Wei</a:t>
            </a:r>
            <a:r>
              <a:rPr lang="el-GR" sz="2000" dirty="0" smtClean="0">
                <a:solidFill>
                  <a:srgbClr val="990099"/>
                </a:solidFill>
              </a:rPr>
              <a:t>β</a:t>
            </a:r>
            <a:r>
              <a:rPr lang="en-US" sz="2000" dirty="0" err="1" smtClean="0">
                <a:solidFill>
                  <a:srgbClr val="990099"/>
                </a:solidFill>
              </a:rPr>
              <a:t>er</a:t>
            </a:r>
            <a:r>
              <a:rPr lang="ru-RU" sz="2000" dirty="0" smtClean="0">
                <a:solidFill>
                  <a:srgbClr val="990099"/>
                </a:solidFill>
              </a:rPr>
              <a:t> </a:t>
            </a:r>
            <a:r>
              <a:rPr lang="en-US" sz="2000" dirty="0" err="1" smtClean="0">
                <a:solidFill>
                  <a:srgbClr val="990099"/>
                </a:solidFill>
              </a:rPr>
              <a:t>Nebel</a:t>
            </a:r>
            <a:r>
              <a:rPr lang="en-US" sz="2000" dirty="0" smtClean="0">
                <a:solidFill>
                  <a:srgbClr val="990099"/>
                </a:solidFill>
              </a:rPr>
              <a:t> </a:t>
            </a:r>
            <a:r>
              <a:rPr lang="en-US" sz="2000" dirty="0" err="1" smtClean="0">
                <a:solidFill>
                  <a:srgbClr val="990099"/>
                </a:solidFill>
              </a:rPr>
              <a:t>im</a:t>
            </a:r>
            <a:r>
              <a:rPr lang="en-US" sz="2000" dirty="0" smtClean="0">
                <a:solidFill>
                  <a:srgbClr val="990099"/>
                </a:solidFill>
              </a:rPr>
              <a:t> Winter – </a:t>
            </a:r>
            <a:r>
              <a:rPr lang="en-US" sz="2000" dirty="0" err="1" smtClean="0">
                <a:solidFill>
                  <a:srgbClr val="990099"/>
                </a:solidFill>
              </a:rPr>
              <a:t>da</a:t>
            </a:r>
            <a:r>
              <a:rPr lang="en-US" sz="2000" dirty="0" smtClean="0">
                <a:solidFill>
                  <a:srgbClr val="990099"/>
                </a:solidFill>
              </a:rPr>
              <a:t> </a:t>
            </a:r>
            <a:r>
              <a:rPr lang="en-US" sz="2000" dirty="0" err="1" smtClean="0">
                <a:solidFill>
                  <a:srgbClr val="990099"/>
                </a:solidFill>
              </a:rPr>
              <a:t>ist</a:t>
            </a:r>
            <a:r>
              <a:rPr lang="en-US" sz="2000" dirty="0" smtClean="0">
                <a:solidFill>
                  <a:srgbClr val="990099"/>
                </a:solidFill>
              </a:rPr>
              <a:t> Frost </a:t>
            </a:r>
            <a:r>
              <a:rPr lang="en-US" sz="2000" dirty="0" err="1" smtClean="0">
                <a:solidFill>
                  <a:srgbClr val="990099"/>
                </a:solidFill>
              </a:rPr>
              <a:t>dahimter</a:t>
            </a:r>
            <a:r>
              <a:rPr lang="en-US" sz="2000" dirty="0" smtClean="0">
                <a:solidFill>
                  <a:srgbClr val="990099"/>
                </a:solidFill>
              </a:rPr>
              <a:t>.”</a:t>
            </a:r>
            <a:endParaRPr lang="ru-RU" sz="2000" dirty="0" smtClean="0">
              <a:solidFill>
                <a:srgbClr val="990099"/>
              </a:solidFill>
            </a:endParaRPr>
          </a:p>
          <a:p>
            <a:r>
              <a:rPr lang="ru-RU" sz="2000" dirty="0" smtClean="0">
                <a:solidFill>
                  <a:srgbClr val="990099"/>
                </a:solidFill>
              </a:rPr>
              <a:t>«Белые облака зимой – к стуже».</a:t>
            </a:r>
            <a:endParaRPr lang="en-US" sz="2000" dirty="0" smtClean="0">
              <a:solidFill>
                <a:srgbClr val="990099"/>
              </a:solidFill>
            </a:endParaRPr>
          </a:p>
          <a:p>
            <a:r>
              <a:rPr lang="en-US" sz="2000" dirty="0" smtClean="0">
                <a:solidFill>
                  <a:srgbClr val="CC6600"/>
                </a:solidFill>
              </a:rPr>
              <a:t>“</a:t>
            </a:r>
            <a:r>
              <a:rPr lang="en-US" sz="2000" dirty="0" err="1" smtClean="0">
                <a:solidFill>
                  <a:srgbClr val="CC6600"/>
                </a:solidFill>
              </a:rPr>
              <a:t>Weht’s</a:t>
            </a:r>
            <a:r>
              <a:rPr lang="en-US" sz="2000" dirty="0" smtClean="0">
                <a:solidFill>
                  <a:srgbClr val="CC6600"/>
                </a:solidFill>
              </a:rPr>
              <a:t> </a:t>
            </a:r>
            <a:r>
              <a:rPr lang="en-US" sz="2000" dirty="0" err="1" smtClean="0">
                <a:solidFill>
                  <a:srgbClr val="CC6600"/>
                </a:solidFill>
              </a:rPr>
              <a:t>aus</a:t>
            </a:r>
            <a:r>
              <a:rPr lang="en-US" sz="2000" dirty="0" smtClean="0">
                <a:solidFill>
                  <a:srgbClr val="CC6600"/>
                </a:solidFill>
              </a:rPr>
              <a:t> </a:t>
            </a:r>
            <a:r>
              <a:rPr lang="en-US" sz="2000" dirty="0" err="1" smtClean="0">
                <a:solidFill>
                  <a:srgbClr val="CC6600"/>
                </a:solidFill>
              </a:rPr>
              <a:t>Ost</a:t>
            </a:r>
            <a:r>
              <a:rPr lang="en-US" sz="2000" dirty="0" smtClean="0">
                <a:solidFill>
                  <a:srgbClr val="CC6600"/>
                </a:solidFill>
              </a:rPr>
              <a:t> </a:t>
            </a:r>
            <a:r>
              <a:rPr lang="en-US" sz="2000" dirty="0" err="1" smtClean="0">
                <a:solidFill>
                  <a:srgbClr val="CC6600"/>
                </a:solidFill>
              </a:rPr>
              <a:t>bei</a:t>
            </a:r>
            <a:r>
              <a:rPr lang="en-US" sz="2000" dirty="0" smtClean="0">
                <a:solidFill>
                  <a:srgbClr val="CC6600"/>
                </a:solidFill>
              </a:rPr>
              <a:t> </a:t>
            </a:r>
            <a:r>
              <a:rPr lang="en-US" sz="2000" dirty="0" err="1" smtClean="0">
                <a:solidFill>
                  <a:srgbClr val="CC6600"/>
                </a:solidFill>
              </a:rPr>
              <a:t>Vollmondschein</a:t>
            </a:r>
            <a:r>
              <a:rPr lang="en-US" sz="2000" dirty="0" smtClean="0">
                <a:solidFill>
                  <a:srgbClr val="CC6600"/>
                </a:solidFill>
              </a:rPr>
              <a:t>, </a:t>
            </a:r>
            <a:r>
              <a:rPr lang="en-US" sz="2000" dirty="0" err="1" smtClean="0">
                <a:solidFill>
                  <a:srgbClr val="CC6600"/>
                </a:solidFill>
              </a:rPr>
              <a:t>stellt</a:t>
            </a:r>
            <a:r>
              <a:rPr lang="en-US" sz="2000" dirty="0" smtClean="0">
                <a:solidFill>
                  <a:srgbClr val="CC6600"/>
                </a:solidFill>
              </a:rPr>
              <a:t> </a:t>
            </a:r>
            <a:r>
              <a:rPr lang="en-US" sz="2000" dirty="0" err="1" smtClean="0">
                <a:solidFill>
                  <a:srgbClr val="CC6600"/>
                </a:solidFill>
              </a:rPr>
              <a:t>sich</a:t>
            </a:r>
            <a:r>
              <a:rPr lang="en-US" sz="2000" dirty="0" smtClean="0">
                <a:solidFill>
                  <a:srgbClr val="CC6600"/>
                </a:solidFill>
              </a:rPr>
              <a:t> </a:t>
            </a:r>
            <a:r>
              <a:rPr lang="en-US" sz="2000" dirty="0" err="1" smtClean="0">
                <a:solidFill>
                  <a:srgbClr val="CC6600"/>
                </a:solidFill>
              </a:rPr>
              <a:t>strenge</a:t>
            </a:r>
            <a:r>
              <a:rPr lang="en-US" sz="2000" dirty="0" smtClean="0">
                <a:solidFill>
                  <a:srgbClr val="CC6600"/>
                </a:solidFill>
              </a:rPr>
              <a:t> </a:t>
            </a:r>
            <a:r>
              <a:rPr lang="en-US" sz="2000" dirty="0" err="1" smtClean="0">
                <a:solidFill>
                  <a:srgbClr val="CC6600"/>
                </a:solidFill>
              </a:rPr>
              <a:t>Kälte</a:t>
            </a:r>
            <a:r>
              <a:rPr lang="en-US" sz="2000" dirty="0" smtClean="0">
                <a:solidFill>
                  <a:srgbClr val="CC6600"/>
                </a:solidFill>
              </a:rPr>
              <a:t> </a:t>
            </a:r>
            <a:r>
              <a:rPr lang="en-US" sz="2000" dirty="0" err="1" smtClean="0">
                <a:solidFill>
                  <a:srgbClr val="CC6600"/>
                </a:solidFill>
              </a:rPr>
              <a:t>ein</a:t>
            </a:r>
            <a:r>
              <a:rPr lang="en-US" sz="2000" dirty="0" smtClean="0">
                <a:solidFill>
                  <a:srgbClr val="CC6600"/>
                </a:solidFill>
              </a:rPr>
              <a:t>.”</a:t>
            </a:r>
            <a:endParaRPr lang="ru-RU" sz="2000" dirty="0" smtClean="0">
              <a:solidFill>
                <a:srgbClr val="CC6600"/>
              </a:solidFill>
            </a:endParaRPr>
          </a:p>
          <a:p>
            <a:r>
              <a:rPr lang="ru-RU" sz="2000" dirty="0" smtClean="0">
                <a:solidFill>
                  <a:srgbClr val="CC6600"/>
                </a:solidFill>
              </a:rPr>
              <a:t>«Восточный ветер в полнолуние – к  суровому холоду».</a:t>
            </a:r>
            <a:endParaRPr lang="en-US" sz="2000" dirty="0" smtClean="0">
              <a:solidFill>
                <a:srgbClr val="CC6600"/>
              </a:solidFill>
            </a:endParaRPr>
          </a:p>
          <a:p>
            <a:r>
              <a:rPr lang="en-US" sz="2000" dirty="0" smtClean="0"/>
              <a:t>“</a:t>
            </a:r>
            <a:r>
              <a:rPr lang="en-US" sz="2000" dirty="0" err="1" smtClean="0"/>
              <a:t>Wenn</a:t>
            </a:r>
            <a:r>
              <a:rPr lang="en-US" sz="2000" dirty="0" smtClean="0"/>
              <a:t> </a:t>
            </a:r>
            <a:r>
              <a:rPr lang="en-US" sz="2000" dirty="0" err="1" smtClean="0"/>
              <a:t>Spinnen</a:t>
            </a:r>
            <a:r>
              <a:rPr lang="en-US" sz="2000" dirty="0" smtClean="0"/>
              <a:t> in die </a:t>
            </a:r>
            <a:r>
              <a:rPr lang="en-US" sz="2000" dirty="0" err="1" smtClean="0"/>
              <a:t>Häuser</a:t>
            </a:r>
            <a:r>
              <a:rPr lang="en-US" sz="2000" dirty="0" smtClean="0"/>
              <a:t> </a:t>
            </a:r>
            <a:r>
              <a:rPr lang="en-US" sz="2000" dirty="0" err="1" smtClean="0"/>
              <a:t>kriechen</a:t>
            </a:r>
            <a:r>
              <a:rPr lang="en-US" sz="2000" dirty="0" smtClean="0"/>
              <a:t>, </a:t>
            </a:r>
            <a:r>
              <a:rPr lang="en-US" sz="2000" dirty="0" err="1" smtClean="0"/>
              <a:t>sie</a:t>
            </a:r>
            <a:r>
              <a:rPr lang="en-US" sz="2000" dirty="0" smtClean="0"/>
              <a:t> </a:t>
            </a:r>
            <a:r>
              <a:rPr lang="en-US" sz="2000" dirty="0" err="1" smtClean="0"/>
              <a:t>einen</a:t>
            </a:r>
            <a:r>
              <a:rPr lang="en-US" sz="2000" dirty="0" smtClean="0"/>
              <a:t> </a:t>
            </a:r>
            <a:r>
              <a:rPr lang="en-US" sz="2000" dirty="0" err="1" smtClean="0"/>
              <a:t>harten</a:t>
            </a:r>
            <a:r>
              <a:rPr lang="en-US" sz="2000" dirty="0" smtClean="0"/>
              <a:t> Winter </a:t>
            </a:r>
            <a:r>
              <a:rPr lang="en-US" sz="2000" dirty="0" err="1" smtClean="0"/>
              <a:t>riechen</a:t>
            </a:r>
            <a:r>
              <a:rPr lang="en-US" sz="2000" dirty="0" smtClean="0"/>
              <a:t>.”</a:t>
            </a:r>
            <a:endParaRPr lang="ru-RU" sz="2000" dirty="0" smtClean="0"/>
          </a:p>
          <a:p>
            <a:r>
              <a:rPr lang="ru-RU" sz="2000" dirty="0" smtClean="0"/>
              <a:t>«Пауки в домах – жди суровую зиму».</a:t>
            </a:r>
          </a:p>
          <a:p>
            <a:endParaRPr lang="ru-RU"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2-tub.yandex.net/i?id=12499280-10"/>
          <p:cNvPicPr>
            <a:picLocks noChangeAspect="1" noChangeArrowheads="1"/>
          </p:cNvPicPr>
          <p:nvPr/>
        </p:nvPicPr>
        <p:blipFill>
          <a:blip r:embed="rId2"/>
          <a:srcRect/>
          <a:stretch>
            <a:fillRect/>
          </a:stretch>
        </p:blipFill>
        <p:spPr bwMode="auto">
          <a:xfrm>
            <a:off x="214282" y="4857760"/>
            <a:ext cx="1857378" cy="1857378"/>
          </a:xfrm>
          <a:prstGeom prst="rect">
            <a:avLst/>
          </a:prstGeom>
          <a:ln>
            <a:noFill/>
          </a:ln>
          <a:effectLst>
            <a:softEdge rad="112500"/>
          </a:effectLst>
        </p:spPr>
      </p:pic>
      <p:pic>
        <p:nvPicPr>
          <p:cNvPr id="17412" name="Picture 4" descr="http://im8-tub.yandex.net/i?id=66560819-11"/>
          <p:cNvPicPr>
            <a:picLocks noChangeAspect="1" noChangeArrowheads="1"/>
          </p:cNvPicPr>
          <p:nvPr/>
        </p:nvPicPr>
        <p:blipFill>
          <a:blip r:embed="rId3"/>
          <a:srcRect/>
          <a:stretch>
            <a:fillRect/>
          </a:stretch>
        </p:blipFill>
        <p:spPr bwMode="auto">
          <a:xfrm>
            <a:off x="6643702" y="5143488"/>
            <a:ext cx="2148753" cy="1714512"/>
          </a:xfrm>
          <a:prstGeom prst="rect">
            <a:avLst/>
          </a:prstGeom>
          <a:ln>
            <a:noFill/>
          </a:ln>
          <a:effectLst>
            <a:softEdge rad="112500"/>
          </a:effectLst>
        </p:spPr>
      </p:pic>
      <p:pic>
        <p:nvPicPr>
          <p:cNvPr id="17414" name="Picture 6" descr="http://im2-tub.yandex.net/i?id=221146608-02"/>
          <p:cNvPicPr>
            <a:picLocks noChangeAspect="1" noChangeArrowheads="1"/>
          </p:cNvPicPr>
          <p:nvPr/>
        </p:nvPicPr>
        <p:blipFill>
          <a:blip r:embed="rId4"/>
          <a:srcRect/>
          <a:stretch>
            <a:fillRect/>
          </a:stretch>
        </p:blipFill>
        <p:spPr bwMode="auto">
          <a:xfrm>
            <a:off x="3214678" y="4929198"/>
            <a:ext cx="2143140" cy="1731652"/>
          </a:xfrm>
          <a:prstGeom prst="rect">
            <a:avLst/>
          </a:prstGeom>
          <a:ln>
            <a:noFill/>
          </a:ln>
          <a:effectLst>
            <a:softEdge rad="112500"/>
          </a:effectLst>
        </p:spPr>
      </p:pic>
      <p:sp>
        <p:nvSpPr>
          <p:cNvPr id="6" name="TextBox 5"/>
          <p:cNvSpPr txBox="1"/>
          <p:nvPr/>
        </p:nvSpPr>
        <p:spPr>
          <a:xfrm>
            <a:off x="285720" y="714356"/>
            <a:ext cx="8143932" cy="4154984"/>
          </a:xfrm>
          <a:prstGeom prst="rect">
            <a:avLst/>
          </a:prstGeom>
          <a:noFill/>
        </p:spPr>
        <p:txBody>
          <a:bodyPr wrap="square" rtlCol="0">
            <a:spAutoFit/>
          </a:bodyPr>
          <a:lstStyle/>
          <a:p>
            <a:r>
              <a:rPr lang="en-US" sz="2400" dirty="0" err="1" smtClean="0">
                <a:solidFill>
                  <a:srgbClr val="0000CC"/>
                </a:solidFill>
                <a:effectLst>
                  <a:outerShdw blurRad="38100" dist="38100" dir="2700000" algn="tl">
                    <a:srgbClr val="000000">
                      <a:alpha val="43137"/>
                    </a:srgbClr>
                  </a:outerShdw>
                </a:effectLst>
              </a:rPr>
              <a:t>Der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erste</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Wintermonat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ist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Dezember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bringt</a:t>
            </a:r>
            <a:r>
              <a:rPr lang="en-US" sz="2400" dirty="0" smtClean="0">
                <a:solidFill>
                  <a:srgbClr val="0000CC"/>
                </a:solidFill>
                <a:effectLst>
                  <a:outerShdw blurRad="38100" dist="38100" dir="2700000" algn="tl">
                    <a:srgbClr val="000000">
                      <a:alpha val="43137"/>
                    </a:srgbClr>
                  </a:outerShdw>
                </a:effectLst>
              </a:rPr>
              <a:t> den </a:t>
            </a:r>
            <a:r>
              <a:rPr lang="en-US" sz="2400" dirty="0" err="1" smtClean="0">
                <a:solidFill>
                  <a:srgbClr val="0000CC"/>
                </a:solidFill>
                <a:effectLst>
                  <a:outerShdw blurRad="38100" dist="38100" dir="2700000" algn="tl">
                    <a:srgbClr val="000000">
                      <a:alpha val="43137"/>
                    </a:srgbClr>
                  </a:outerShdw>
                </a:effectLst>
              </a:rPr>
              <a:t>ersten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Schnee</a:t>
            </a:r>
            <a:r>
              <a:rPr lang="en-US" sz="2400" dirty="0" smtClean="0">
                <a:solidFill>
                  <a:srgbClr val="0000CC"/>
                </a:solidFill>
                <a:effectLst>
                  <a:outerShdw blurRad="38100" dist="38100" dir="2700000" algn="tl">
                    <a:srgbClr val="000000">
                      <a:alpha val="43137"/>
                    </a:srgbClr>
                  </a:outerShdw>
                </a:effectLst>
              </a:rPr>
              <a:t>. Man </a:t>
            </a:r>
            <a:r>
              <a:rPr lang="en-US" sz="2400" dirty="0" err="1" smtClean="0">
                <a:solidFill>
                  <a:srgbClr val="0000CC"/>
                </a:solidFill>
                <a:effectLst>
                  <a:outerShdw blurRad="38100" dist="38100" dir="2700000" algn="tl">
                    <a:srgbClr val="000000">
                      <a:alpha val="43137"/>
                    </a:srgbClr>
                  </a:outerShdw>
                </a:effectLst>
              </a:rPr>
              <a:t>kann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jetzt</a:t>
            </a:r>
            <a:r>
              <a:rPr lang="en-US" sz="2400" dirty="0" smtClean="0">
                <a:solidFill>
                  <a:srgbClr val="0000CC"/>
                </a:solidFill>
                <a:effectLst>
                  <a:outerShdw blurRad="38100" dist="38100" dir="2700000" algn="tl">
                    <a:srgbClr val="000000">
                      <a:alpha val="43137"/>
                    </a:srgbClr>
                  </a:outerShdw>
                </a:effectLst>
              </a:rPr>
              <a:t> Ski und </a:t>
            </a:r>
            <a:r>
              <a:rPr lang="en-US" sz="2400" dirty="0" err="1" smtClean="0">
                <a:solidFill>
                  <a:srgbClr val="0000CC"/>
                </a:solidFill>
                <a:effectLst>
                  <a:outerShdw blurRad="38100" dist="38100" dir="2700000" algn="tl">
                    <a:srgbClr val="000000">
                      <a:alpha val="43137"/>
                    </a:srgbClr>
                  </a:outerShdw>
                </a:effectLst>
              </a:rPr>
              <a:t>Schlittschuh</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laufen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Schneeballschlacht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machen</a:t>
            </a:r>
            <a:r>
              <a:rPr lang="en-US" sz="2400" dirty="0" smtClean="0">
                <a:solidFill>
                  <a:srgbClr val="0000CC"/>
                </a:solidFill>
                <a:effectLst>
                  <a:outerShdw blurRad="38100" dist="38100" dir="2700000" algn="tl">
                    <a:srgbClr val="000000">
                      <a:alpha val="43137"/>
                    </a:srgbClr>
                  </a:outerShdw>
                </a:effectLst>
              </a:rPr>
              <a:t> und </a:t>
            </a:r>
            <a:r>
              <a:rPr lang="en-US" sz="2400" dirty="0" err="1" smtClean="0">
                <a:solidFill>
                  <a:srgbClr val="0000CC"/>
                </a:solidFill>
                <a:effectLst>
                  <a:outerShdw blurRad="38100" dist="38100" dir="2700000" algn="tl">
                    <a:srgbClr val="000000">
                      <a:alpha val="43137"/>
                    </a:srgbClr>
                  </a:outerShdw>
                </a:effectLst>
              </a:rPr>
              <a:t>Schneemänner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bauen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Eishockey</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spielen</a:t>
            </a:r>
            <a:r>
              <a:rPr lang="en-US" sz="2400" dirty="0" smtClean="0">
                <a:solidFill>
                  <a:srgbClr val="0000CC"/>
                </a:solidFill>
                <a:effectLst>
                  <a:outerShdw blurRad="38100" dist="38100" dir="2700000" algn="tl">
                    <a:srgbClr val="000000">
                      <a:alpha val="43137"/>
                    </a:srgbClr>
                  </a:outerShdw>
                </a:effectLst>
              </a:rPr>
              <a:t>. Die Kinder </a:t>
            </a:r>
            <a:r>
              <a:rPr lang="en-US" sz="2400" dirty="0" err="1" smtClean="0">
                <a:solidFill>
                  <a:srgbClr val="0000CC"/>
                </a:solidFill>
                <a:effectLst>
                  <a:outerShdw blurRad="38100" dist="38100" dir="2700000" algn="tl">
                    <a:srgbClr val="000000">
                      <a:alpha val="43137"/>
                    </a:srgbClr>
                  </a:outerShdw>
                </a:effectLst>
              </a:rPr>
              <a:t>rodeln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gern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Im</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Dezember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ist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es</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schon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richtig</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kalt</a:t>
            </a:r>
            <a:r>
              <a:rPr lang="en-US" sz="2400" dirty="0" smtClean="0">
                <a:solidFill>
                  <a:srgbClr val="0000CC"/>
                </a:solidFill>
                <a:effectLst>
                  <a:outerShdw blurRad="38100" dist="38100" dir="2700000" algn="tl">
                    <a:srgbClr val="000000">
                      <a:alpha val="43137"/>
                    </a:srgbClr>
                  </a:outerShdw>
                </a:effectLst>
              </a:rPr>
              <a:t>. Es </a:t>
            </a:r>
            <a:r>
              <a:rPr lang="en-US" sz="2400" dirty="0" err="1" smtClean="0">
                <a:solidFill>
                  <a:srgbClr val="0000CC"/>
                </a:solidFill>
                <a:effectLst>
                  <a:outerShdw blurRad="38100" dist="38100" dir="2700000" algn="tl">
                    <a:srgbClr val="000000">
                      <a:alpha val="43137"/>
                    </a:srgbClr>
                  </a:outerShdw>
                </a:effectLst>
              </a:rPr>
              <a:t>schneit</a:t>
            </a:r>
            <a:r>
              <a:rPr lang="en-US" sz="2400" dirty="0" smtClean="0">
                <a:solidFill>
                  <a:srgbClr val="0000CC"/>
                </a:solidFill>
                <a:effectLst>
                  <a:outerShdw blurRad="38100" dist="38100" dir="2700000" algn="tl">
                    <a:srgbClr val="000000">
                      <a:alpha val="43137"/>
                    </a:srgbClr>
                  </a:outerShdw>
                </a:effectLst>
              </a:rPr>
              <a:t> oft. </a:t>
            </a:r>
            <a:r>
              <a:rPr lang="en-US" sz="2400" dirty="0" err="1" smtClean="0">
                <a:solidFill>
                  <a:srgbClr val="0000CC"/>
                </a:solidFill>
                <a:effectLst>
                  <a:outerShdw blurRad="38100" dist="38100" dir="2700000" algn="tl">
                    <a:srgbClr val="000000">
                      <a:alpha val="43137"/>
                    </a:srgbClr>
                  </a:outerShdw>
                </a:effectLst>
              </a:rPr>
              <a:t>Manchmal</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ist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es</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leider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windig</a:t>
            </a:r>
            <a:r>
              <a:rPr lang="en-US" sz="2400" dirty="0" smtClean="0">
                <a:solidFill>
                  <a:srgbClr val="0000CC"/>
                </a:solidFill>
                <a:effectLst>
                  <a:outerShdw blurRad="38100" dist="38100" dir="2700000" algn="tl">
                    <a:srgbClr val="000000">
                      <a:alpha val="43137"/>
                    </a:srgbClr>
                  </a:outerShdw>
                </a:effectLst>
              </a:rPr>
              <a:t> und </a:t>
            </a:r>
            <a:r>
              <a:rPr lang="en-US" sz="2400" dirty="0" err="1" smtClean="0">
                <a:solidFill>
                  <a:srgbClr val="0000CC"/>
                </a:solidFill>
                <a:effectLst>
                  <a:outerShdw blurRad="38100" dist="38100" dir="2700000" algn="tl">
                    <a:srgbClr val="000000">
                      <a:alpha val="43137"/>
                    </a:srgbClr>
                  </a:outerShdw>
                </a:effectLst>
              </a:rPr>
              <a:t>eisig</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Der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Himmel</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ist</a:t>
            </a:r>
            <a:r>
              <a:rPr lang="en-US" sz="2400" dirty="0" smtClean="0">
                <a:solidFill>
                  <a:srgbClr val="0000CC"/>
                </a:solidFill>
                <a:effectLst>
                  <a:outerShdw blurRad="38100" dist="38100" dir="2700000" algn="tl">
                    <a:srgbClr val="000000">
                      <a:alpha val="43137"/>
                    </a:srgbClr>
                  </a:outerShdw>
                </a:effectLst>
              </a:rPr>
              <a:t> oft </a:t>
            </a:r>
            <a:r>
              <a:rPr lang="en-US" sz="2400" dirty="0" err="1" smtClean="0">
                <a:solidFill>
                  <a:srgbClr val="0000CC"/>
                </a:solidFill>
                <a:effectLst>
                  <a:outerShdw blurRad="38100" dist="38100" dir="2700000" algn="tl">
                    <a:srgbClr val="000000">
                      <a:alpha val="43137"/>
                    </a:srgbClr>
                  </a:outerShdw>
                </a:effectLst>
              </a:rPr>
              <a:t>mit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grauen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Wolken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bedeckt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Auch</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der</a:t>
            </a:r>
            <a:r>
              <a:rPr lang="en-US" sz="2400" dirty="0" smtClean="0">
                <a:solidFill>
                  <a:srgbClr val="0000CC"/>
                </a:solidFill>
                <a:effectLst>
                  <a:outerShdw blurRad="38100" dist="38100" dir="2700000" algn="tl">
                    <a:srgbClr val="000000">
                      <a:alpha val="43137"/>
                    </a:srgbClr>
                  </a:outerShdw>
                </a:effectLst>
              </a:rPr>
              <a:t> Frost </a:t>
            </a:r>
            <a:r>
              <a:rPr lang="en-US" sz="2400" dirty="0" err="1" smtClean="0">
                <a:solidFill>
                  <a:srgbClr val="0000CC"/>
                </a:solidFill>
                <a:effectLst>
                  <a:outerShdw blurRad="38100" dist="38100" dir="2700000" algn="tl">
                    <a:srgbClr val="000000">
                      <a:alpha val="43137"/>
                    </a:srgbClr>
                  </a:outerShdw>
                </a:effectLst>
              </a:rPr>
              <a:t>wird</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mit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jedem</a:t>
            </a:r>
            <a:r>
              <a:rPr lang="en-US" sz="2400" dirty="0" smtClean="0">
                <a:solidFill>
                  <a:srgbClr val="0000CC"/>
                </a:solidFill>
                <a:effectLst>
                  <a:outerShdw blurRad="38100" dist="38100" dir="2700000" algn="tl">
                    <a:srgbClr val="000000">
                      <a:alpha val="43137"/>
                    </a:srgbClr>
                  </a:outerShdw>
                </a:effectLst>
              </a:rPr>
              <a:t> Tag </a:t>
            </a:r>
            <a:r>
              <a:rPr lang="en-US" sz="2400" dirty="0" err="1" smtClean="0">
                <a:solidFill>
                  <a:srgbClr val="0000CC"/>
                </a:solidFill>
                <a:effectLst>
                  <a:outerShdw blurRad="38100" dist="38100" dir="2700000" algn="tl">
                    <a:srgbClr val="000000">
                      <a:alpha val="43137"/>
                    </a:srgbClr>
                  </a:outerShdw>
                </a:effectLst>
              </a:rPr>
              <a:t>immer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strenger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Erst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nach</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dem</a:t>
            </a:r>
            <a:r>
              <a:rPr lang="en-US" sz="2400" dirty="0" smtClean="0">
                <a:solidFill>
                  <a:srgbClr val="0000CC"/>
                </a:solidFill>
                <a:effectLst>
                  <a:outerShdw blurRad="38100" dist="38100" dir="2700000" algn="tl">
                    <a:srgbClr val="000000">
                      <a:alpha val="43137"/>
                    </a:srgbClr>
                  </a:outerShdw>
                </a:effectLst>
              </a:rPr>
              <a:t> 22.Dezember </a:t>
            </a:r>
            <a:r>
              <a:rPr lang="en-US" sz="2400" dirty="0" err="1" smtClean="0">
                <a:solidFill>
                  <a:srgbClr val="0000CC"/>
                </a:solidFill>
                <a:effectLst>
                  <a:outerShdw blurRad="38100" dist="38100" dir="2700000" algn="tl">
                    <a:srgbClr val="000000">
                      <a:alpha val="43137"/>
                    </a:srgbClr>
                  </a:outerShdw>
                </a:effectLst>
              </a:rPr>
              <a:t>werden</a:t>
            </a:r>
            <a:r>
              <a:rPr lang="en-US" sz="2400" dirty="0" smtClean="0">
                <a:solidFill>
                  <a:srgbClr val="0000CC"/>
                </a:solidFill>
                <a:effectLst>
                  <a:outerShdw blurRad="38100" dist="38100" dir="2700000" algn="tl">
                    <a:srgbClr val="000000">
                      <a:alpha val="43137"/>
                    </a:srgbClr>
                  </a:outerShdw>
                </a:effectLst>
              </a:rPr>
              <a:t> die </a:t>
            </a:r>
            <a:r>
              <a:rPr lang="en-US" sz="2400" dirty="0" err="1" smtClean="0">
                <a:solidFill>
                  <a:srgbClr val="0000CC"/>
                </a:solidFill>
                <a:effectLst>
                  <a:outerShdw blurRad="38100" dist="38100" dir="2700000" algn="tl">
                    <a:srgbClr val="000000">
                      <a:alpha val="43137"/>
                    </a:srgbClr>
                  </a:outerShdw>
                </a:effectLst>
              </a:rPr>
              <a:t>Tage</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etwas</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länger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manchmal</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scheint</a:t>
            </a:r>
            <a:r>
              <a:rPr lang="en-US" sz="2400" dirty="0" smtClean="0">
                <a:solidFill>
                  <a:srgbClr val="0000CC"/>
                </a:solidFill>
                <a:effectLst>
                  <a:outerShdw blurRad="38100" dist="38100" dir="2700000" algn="tl">
                    <a:srgbClr val="000000">
                      <a:alpha val="43137"/>
                    </a:srgbClr>
                  </a:outerShdw>
                </a:effectLst>
              </a:rPr>
              <a:t> die </a:t>
            </a:r>
            <a:r>
              <a:rPr lang="en-US" sz="2400" dirty="0" err="1" smtClean="0">
                <a:solidFill>
                  <a:srgbClr val="0000CC"/>
                </a:solidFill>
                <a:effectLst>
                  <a:outerShdw blurRad="38100" dist="38100" dir="2700000" algn="tl">
                    <a:srgbClr val="000000">
                      <a:alpha val="43137"/>
                    </a:srgbClr>
                  </a:outerShdw>
                </a:effectLst>
              </a:rPr>
              <a:t>Sonne</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Im</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Jahnuar</a:t>
            </a:r>
            <a:r>
              <a:rPr lang="en-US" sz="2400" dirty="0" smtClean="0">
                <a:solidFill>
                  <a:srgbClr val="0000CC"/>
                </a:solidFill>
                <a:effectLst>
                  <a:outerShdw blurRad="38100" dist="38100" dir="2700000" algn="tl">
                    <a:srgbClr val="000000">
                      <a:alpha val="43137"/>
                    </a:srgbClr>
                  </a:outerShdw>
                </a:effectLst>
              </a:rPr>
              <a:t> und </a:t>
            </a:r>
            <a:r>
              <a:rPr lang="en-US" sz="2400" dirty="0" err="1" smtClean="0">
                <a:solidFill>
                  <a:srgbClr val="0000CC"/>
                </a:solidFill>
                <a:effectLst>
                  <a:outerShdw blurRad="38100" dist="38100" dir="2700000" algn="tl">
                    <a:srgbClr val="000000">
                      <a:alpha val="43137"/>
                    </a:srgbClr>
                  </a:outerShdw>
                </a:effectLst>
              </a:rPr>
              <a:t>im</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Februar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ist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es</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noch</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kälter</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Bei</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starkem</a:t>
            </a:r>
            <a:r>
              <a:rPr lang="en-US" sz="2400" dirty="0" smtClean="0">
                <a:solidFill>
                  <a:srgbClr val="0000CC"/>
                </a:solidFill>
                <a:effectLst>
                  <a:outerShdw blurRad="38100" dist="38100" dir="2700000" algn="tl">
                    <a:srgbClr val="000000">
                      <a:alpha val="43137"/>
                    </a:srgbClr>
                  </a:outerShdw>
                </a:effectLst>
              </a:rPr>
              <a:t> Frost </a:t>
            </a:r>
            <a:r>
              <a:rPr lang="en-US" sz="2400" dirty="0" err="1" smtClean="0">
                <a:solidFill>
                  <a:srgbClr val="0000CC"/>
                </a:solidFill>
                <a:effectLst>
                  <a:outerShdw blurRad="38100" dist="38100" dir="2700000" algn="tl">
                    <a:srgbClr val="000000">
                      <a:alpha val="43137"/>
                    </a:srgbClr>
                  </a:outerShdw>
                </a:effectLst>
              </a:rPr>
              <a:t>sind</a:t>
            </a:r>
            <a:r>
              <a:rPr lang="en-US" sz="2400" dirty="0" smtClean="0">
                <a:solidFill>
                  <a:srgbClr val="0000CC"/>
                </a:solidFill>
                <a:effectLst>
                  <a:outerShdw blurRad="38100" dist="38100" dir="2700000" algn="tl">
                    <a:srgbClr val="000000">
                      <a:alpha val="43137"/>
                    </a:srgbClr>
                  </a:outerShdw>
                </a:effectLst>
              </a:rPr>
              <a:t> die </a:t>
            </a:r>
            <a:r>
              <a:rPr lang="en-US" sz="2400" dirty="0" err="1" smtClean="0">
                <a:solidFill>
                  <a:srgbClr val="0000CC"/>
                </a:solidFill>
                <a:effectLst>
                  <a:outerShdw blurRad="38100" dist="38100" dir="2700000" algn="tl">
                    <a:srgbClr val="000000">
                      <a:alpha val="43137"/>
                    </a:srgbClr>
                  </a:outerShdw>
                </a:effectLst>
              </a:rPr>
              <a:t>Bäume</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mit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Reif</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bedeckt</a:t>
            </a:r>
            <a:r>
              <a:rPr lang="en-US" sz="2400" dirty="0" smtClean="0">
                <a:solidFill>
                  <a:srgbClr val="0000CC"/>
                </a:solidFill>
                <a:effectLst>
                  <a:outerShdw blurRad="38100" dist="38100" dir="2700000" algn="tl">
                    <a:srgbClr val="000000">
                      <a:alpha val="43137"/>
                    </a:srgbClr>
                  </a:outerShdw>
                </a:effectLst>
              </a:rPr>
              <a:t> und die </a:t>
            </a:r>
            <a:r>
              <a:rPr lang="en-US" sz="2400" dirty="0" err="1" smtClean="0">
                <a:solidFill>
                  <a:srgbClr val="0000CC"/>
                </a:solidFill>
                <a:effectLst>
                  <a:outerShdw blurRad="38100" dist="38100" dir="2700000" algn="tl">
                    <a:srgbClr val="000000">
                      <a:alpha val="43137"/>
                    </a:srgbClr>
                  </a:outerShdw>
                </a:effectLst>
              </a:rPr>
              <a:t>Fensterscheiben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haben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Eisblumen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Schön</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ist</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es</a:t>
            </a:r>
            <a:r>
              <a:rPr lang="en-US" sz="2400" dirty="0" smtClean="0">
                <a:solidFill>
                  <a:srgbClr val="0000CC"/>
                </a:solidFill>
                <a:effectLst>
                  <a:outerShdw blurRad="38100" dist="38100" dir="2700000" algn="tl">
                    <a:srgbClr val="000000">
                      <a:alpha val="43137"/>
                    </a:srgbClr>
                  </a:outerShdw>
                </a:effectLst>
              </a:rPr>
              <a:t> </a:t>
            </a:r>
            <a:r>
              <a:rPr lang="en-US" sz="2400" dirty="0" err="1" smtClean="0">
                <a:solidFill>
                  <a:srgbClr val="0000CC"/>
                </a:solidFill>
                <a:effectLst>
                  <a:outerShdw blurRad="38100" dist="38100" dir="2700000" algn="tl">
                    <a:srgbClr val="000000">
                      <a:alpha val="43137"/>
                    </a:srgbClr>
                  </a:outerShdw>
                </a:effectLst>
              </a:rPr>
              <a:t>im</a:t>
            </a:r>
            <a:r>
              <a:rPr lang="en-US" sz="2400" dirty="0" smtClean="0">
                <a:solidFill>
                  <a:srgbClr val="0000CC"/>
                </a:solidFill>
                <a:effectLst>
                  <a:outerShdw blurRad="38100" dist="38100" dir="2700000" algn="tl">
                    <a:srgbClr val="000000">
                      <a:alpha val="43137"/>
                    </a:srgbClr>
                  </a:outerShdw>
                </a:effectLst>
              </a:rPr>
              <a:t> Winter!</a:t>
            </a:r>
            <a:endParaRPr lang="ru-RU" sz="2400" dirty="0">
              <a:solidFill>
                <a:srgbClr val="0000CC"/>
              </a:solidFill>
              <a:effectLst>
                <a:outerShdw blurRad="38100" dist="38100" dir="2700000" algn="tl">
                  <a:srgbClr val="000000">
                    <a:alpha val="43137"/>
                  </a:srgbClr>
                </a:outerShdw>
              </a:effectLst>
            </a:endParaRPr>
          </a:p>
        </p:txBody>
      </p:sp>
      <p:pic>
        <p:nvPicPr>
          <p:cNvPr id="7" name="Picture 2" descr="http://im8-tub.yandex.net/i?id=198688250-01"/>
          <p:cNvPicPr>
            <a:picLocks noChangeAspect="1" noChangeArrowheads="1"/>
          </p:cNvPicPr>
          <p:nvPr/>
        </p:nvPicPr>
        <p:blipFill>
          <a:blip r:embed="rId5"/>
          <a:srcRect/>
          <a:stretch>
            <a:fillRect/>
          </a:stretch>
        </p:blipFill>
        <p:spPr bwMode="auto">
          <a:xfrm rot="1414113">
            <a:off x="7489597" y="450508"/>
            <a:ext cx="1534669" cy="1692650"/>
          </a:xfrm>
          <a:prstGeom prst="rect">
            <a:avLst/>
          </a:prstGeom>
          <a:noFill/>
          <a:effectLst>
            <a:softEdge rad="317500"/>
          </a:effectLst>
        </p:spPr>
      </p:pic>
      <p:pic>
        <p:nvPicPr>
          <p:cNvPr id="8" name="Picture 2" descr="http://im8-tub.yandex.net/i?id=198688250-01"/>
          <p:cNvPicPr>
            <a:picLocks noChangeAspect="1" noChangeArrowheads="1"/>
          </p:cNvPicPr>
          <p:nvPr/>
        </p:nvPicPr>
        <p:blipFill>
          <a:blip r:embed="rId5"/>
          <a:srcRect/>
          <a:stretch>
            <a:fillRect/>
          </a:stretch>
        </p:blipFill>
        <p:spPr bwMode="auto">
          <a:xfrm rot="1414113">
            <a:off x="2147446" y="5045996"/>
            <a:ext cx="1222932" cy="1348822"/>
          </a:xfrm>
          <a:prstGeom prst="rect">
            <a:avLst/>
          </a:prstGeom>
          <a:noFill/>
          <a:effectLst>
            <a:softEdge rad="317500"/>
          </a:effectLst>
        </p:spPr>
      </p:pic>
      <p:pic>
        <p:nvPicPr>
          <p:cNvPr id="9" name="Picture 2" descr="http://im8-tub.yandex.net/i?id=198688250-01"/>
          <p:cNvPicPr>
            <a:picLocks noChangeAspect="1" noChangeArrowheads="1"/>
          </p:cNvPicPr>
          <p:nvPr/>
        </p:nvPicPr>
        <p:blipFill>
          <a:blip r:embed="rId5"/>
          <a:srcRect/>
          <a:stretch>
            <a:fillRect/>
          </a:stretch>
        </p:blipFill>
        <p:spPr bwMode="auto">
          <a:xfrm rot="1414113">
            <a:off x="7542025" y="3756338"/>
            <a:ext cx="1428346" cy="1575382"/>
          </a:xfrm>
          <a:prstGeom prst="rect">
            <a:avLst/>
          </a:prstGeom>
          <a:noFill/>
          <a:effectLst>
            <a:softEdge rad="317500"/>
          </a:effectLst>
        </p:spPr>
      </p:pic>
      <p:pic>
        <p:nvPicPr>
          <p:cNvPr id="10" name="Picture 2" descr="http://im8-tub.yandex.net/i?id=198688250-01"/>
          <p:cNvPicPr>
            <a:picLocks noChangeAspect="1" noChangeArrowheads="1"/>
          </p:cNvPicPr>
          <p:nvPr/>
        </p:nvPicPr>
        <p:blipFill>
          <a:blip r:embed="rId5"/>
          <a:srcRect/>
          <a:stretch>
            <a:fillRect/>
          </a:stretch>
        </p:blipFill>
        <p:spPr bwMode="auto">
          <a:xfrm rot="1414113">
            <a:off x="1215610" y="-76025"/>
            <a:ext cx="1028981" cy="1134906"/>
          </a:xfrm>
          <a:prstGeom prst="rect">
            <a:avLst/>
          </a:prstGeom>
          <a:noFill/>
          <a:effectLst>
            <a:softEdge rad="317500"/>
          </a:effectLst>
        </p:spPr>
      </p:pic>
      <p:pic>
        <p:nvPicPr>
          <p:cNvPr id="11" name="Picture 2" descr="http://im8-tub.yandex.net/i?id=198688250-01"/>
          <p:cNvPicPr>
            <a:picLocks noChangeAspect="1" noChangeArrowheads="1"/>
          </p:cNvPicPr>
          <p:nvPr/>
        </p:nvPicPr>
        <p:blipFill>
          <a:blip r:embed="rId5"/>
          <a:srcRect/>
          <a:stretch>
            <a:fillRect/>
          </a:stretch>
        </p:blipFill>
        <p:spPr bwMode="auto">
          <a:xfrm rot="1414113">
            <a:off x="5779079" y="-179058"/>
            <a:ext cx="1157452" cy="1276602"/>
          </a:xfrm>
          <a:prstGeom prst="rect">
            <a:avLst/>
          </a:prstGeom>
          <a:noFill/>
          <a:effectLst>
            <a:softEdge rad="317500"/>
          </a:effectLst>
        </p:spPr>
      </p:pic>
      <p:pic>
        <p:nvPicPr>
          <p:cNvPr id="12" name="Picture 2" descr="http://im8-tub.yandex.net/i?id=198688250-01"/>
          <p:cNvPicPr>
            <a:picLocks noChangeAspect="1" noChangeArrowheads="1"/>
          </p:cNvPicPr>
          <p:nvPr/>
        </p:nvPicPr>
        <p:blipFill>
          <a:blip r:embed="rId5"/>
          <a:srcRect/>
          <a:stretch>
            <a:fillRect/>
          </a:stretch>
        </p:blipFill>
        <p:spPr bwMode="auto">
          <a:xfrm rot="1414113">
            <a:off x="5362157" y="5045994"/>
            <a:ext cx="1222932" cy="1348822"/>
          </a:xfrm>
          <a:prstGeom prst="rect">
            <a:avLst/>
          </a:prstGeom>
          <a:noFill/>
          <a:effectLst>
            <a:softEdge rad="317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0" fill="hold"/>
                                        <p:tgtEl>
                                          <p:spTgt spid="8"/>
                                        </p:tgtEl>
                                        <p:attrNameLst>
                                          <p:attrName>ppt_w</p:attrName>
                                        </p:attrNameLst>
                                      </p:cBhvr>
                                      <p:tavLst>
                                        <p:tav tm="0" fmla="#ppt_w*sin(2.5*pi*$)">
                                          <p:val>
                                            <p:fltVal val="0"/>
                                          </p:val>
                                        </p:tav>
                                        <p:tav tm="100000">
                                          <p:val>
                                            <p:fltVal val="1"/>
                                          </p:val>
                                        </p:tav>
                                      </p:tavLst>
                                    </p:anim>
                                    <p:anim calcmode="lin" valueType="num">
                                      <p:cBhvr>
                                        <p:cTn id="14"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0" fill="hold"/>
                                        <p:tgtEl>
                                          <p:spTgt spid="9"/>
                                        </p:tgtEl>
                                        <p:attrNameLst>
                                          <p:attrName>ppt_w</p:attrName>
                                        </p:attrNameLst>
                                      </p:cBhvr>
                                      <p:tavLst>
                                        <p:tav tm="0" fmla="#ppt_w*sin(2.5*pi*$)">
                                          <p:val>
                                            <p:fltVal val="0"/>
                                          </p:val>
                                        </p:tav>
                                        <p:tav tm="100000">
                                          <p:val>
                                            <p:fltVal val="1"/>
                                          </p:val>
                                        </p:tav>
                                      </p:tavLst>
                                    </p:anim>
                                    <p:anim calcmode="lin" valueType="num">
                                      <p:cBhvr>
                                        <p:cTn id="20"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0" fill="hold"/>
                                        <p:tgtEl>
                                          <p:spTgt spid="10"/>
                                        </p:tgtEl>
                                        <p:attrNameLst>
                                          <p:attrName>ppt_w</p:attrName>
                                        </p:attrNameLst>
                                      </p:cBhvr>
                                      <p:tavLst>
                                        <p:tav tm="0" fmla="#ppt_w*sin(2.5*pi*$)">
                                          <p:val>
                                            <p:fltVal val="0"/>
                                          </p:val>
                                        </p:tav>
                                        <p:tav tm="100000">
                                          <p:val>
                                            <p:fltVal val="1"/>
                                          </p:val>
                                        </p:tav>
                                      </p:tavLst>
                                    </p:anim>
                                    <p:anim calcmode="lin" valueType="num">
                                      <p:cBhvr>
                                        <p:cTn id="26"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0" fill="hold"/>
                                        <p:tgtEl>
                                          <p:spTgt spid="11"/>
                                        </p:tgtEl>
                                        <p:attrNameLst>
                                          <p:attrName>ppt_w</p:attrName>
                                        </p:attrNameLst>
                                      </p:cBhvr>
                                      <p:tavLst>
                                        <p:tav tm="0" fmla="#ppt_w*sin(2.5*pi*$)">
                                          <p:val>
                                            <p:fltVal val="0"/>
                                          </p:val>
                                        </p:tav>
                                        <p:tav tm="100000">
                                          <p:val>
                                            <p:fltVal val="1"/>
                                          </p:val>
                                        </p:tav>
                                      </p:tavLst>
                                    </p:anim>
                                    <p:anim calcmode="lin" valueType="num">
                                      <p:cBhvr>
                                        <p:cTn id="32"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0" fill="hold"/>
                                        <p:tgtEl>
                                          <p:spTgt spid="12"/>
                                        </p:tgtEl>
                                        <p:attrNameLst>
                                          <p:attrName>ppt_w</p:attrName>
                                        </p:attrNameLst>
                                      </p:cBhvr>
                                      <p:tavLst>
                                        <p:tav tm="0" fmla="#ppt_w*sin(2.5*pi*$)">
                                          <p:val>
                                            <p:fltVal val="0"/>
                                          </p:val>
                                        </p:tav>
                                        <p:tav tm="100000">
                                          <p:val>
                                            <p:fltVal val="1"/>
                                          </p:val>
                                        </p:tav>
                                      </p:tavLst>
                                    </p:anim>
                                    <p:anim calcmode="lin" valueType="num">
                                      <p:cBhvr>
                                        <p:cTn id="38"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7410"/>
                                        </p:tgtEl>
                                        <p:attrNameLst>
                                          <p:attrName>style.visibility</p:attrName>
                                        </p:attrNameLst>
                                      </p:cBhvr>
                                      <p:to>
                                        <p:strVal val="visible"/>
                                      </p:to>
                                    </p:set>
                                    <p:anim calcmode="lin" valueType="num">
                                      <p:cBhvr>
                                        <p:cTn id="43" dur="500" fill="hold"/>
                                        <p:tgtEl>
                                          <p:spTgt spid="17410"/>
                                        </p:tgtEl>
                                        <p:attrNameLst>
                                          <p:attrName>ppt_w</p:attrName>
                                        </p:attrNameLst>
                                      </p:cBhvr>
                                      <p:tavLst>
                                        <p:tav tm="0">
                                          <p:val>
                                            <p:fltVal val="0"/>
                                          </p:val>
                                        </p:tav>
                                        <p:tav tm="100000">
                                          <p:val>
                                            <p:strVal val="#ppt_w"/>
                                          </p:val>
                                        </p:tav>
                                      </p:tavLst>
                                    </p:anim>
                                    <p:anim calcmode="lin" valueType="num">
                                      <p:cBhvr>
                                        <p:cTn id="44" dur="500" fill="hold"/>
                                        <p:tgtEl>
                                          <p:spTgt spid="17410"/>
                                        </p:tgtEl>
                                        <p:attrNameLst>
                                          <p:attrName>ppt_h</p:attrName>
                                        </p:attrNameLst>
                                      </p:cBhvr>
                                      <p:tavLst>
                                        <p:tav tm="0">
                                          <p:val>
                                            <p:fltVal val="0"/>
                                          </p:val>
                                        </p:tav>
                                        <p:tav tm="100000">
                                          <p:val>
                                            <p:strVal val="#ppt_h"/>
                                          </p:val>
                                        </p:tav>
                                      </p:tavLst>
                                    </p:anim>
                                    <p:anim calcmode="lin" valueType="num">
                                      <p:cBhvr>
                                        <p:cTn id="45" dur="500" fill="hold"/>
                                        <p:tgtEl>
                                          <p:spTgt spid="17410"/>
                                        </p:tgtEl>
                                        <p:attrNameLst>
                                          <p:attrName>style.rotation</p:attrName>
                                        </p:attrNameLst>
                                      </p:cBhvr>
                                      <p:tavLst>
                                        <p:tav tm="0">
                                          <p:val>
                                            <p:fltVal val="360"/>
                                          </p:val>
                                        </p:tav>
                                        <p:tav tm="100000">
                                          <p:val>
                                            <p:fltVal val="0"/>
                                          </p:val>
                                        </p:tav>
                                      </p:tavLst>
                                    </p:anim>
                                    <p:animEffect transition="in" filter="fade">
                                      <p:cBhvr>
                                        <p:cTn id="46" dur="500"/>
                                        <p:tgtEl>
                                          <p:spTgt spid="17410"/>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17414"/>
                                        </p:tgtEl>
                                        <p:attrNameLst>
                                          <p:attrName>style.visibility</p:attrName>
                                        </p:attrNameLst>
                                      </p:cBhvr>
                                      <p:to>
                                        <p:strVal val="visible"/>
                                      </p:to>
                                    </p:set>
                                    <p:animEffect transition="in" filter="strips(downLeft)">
                                      <p:cBhvr>
                                        <p:cTn id="51" dur="500"/>
                                        <p:tgtEl>
                                          <p:spTgt spid="17414"/>
                                        </p:tgtEl>
                                      </p:cBhvr>
                                    </p:animEffec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nodeType="clickEffect">
                                  <p:stCondLst>
                                    <p:cond delay="0"/>
                                  </p:stCondLst>
                                  <p:childTnLst>
                                    <p:set>
                                      <p:cBhvr>
                                        <p:cTn id="55" dur="1" fill="hold">
                                          <p:stCondLst>
                                            <p:cond delay="0"/>
                                          </p:stCondLst>
                                        </p:cTn>
                                        <p:tgtEl>
                                          <p:spTgt spid="17412"/>
                                        </p:tgtEl>
                                        <p:attrNameLst>
                                          <p:attrName>style.visibility</p:attrName>
                                        </p:attrNameLst>
                                      </p:cBhvr>
                                      <p:to>
                                        <p:strVal val="visible"/>
                                      </p:to>
                                    </p:set>
                                    <p:anim calcmode="lin" valueType="num">
                                      <p:cBhvr>
                                        <p:cTn id="56" dur="1000" fill="hold"/>
                                        <p:tgtEl>
                                          <p:spTgt spid="17412"/>
                                        </p:tgtEl>
                                        <p:attrNameLst>
                                          <p:attrName>ppt_w</p:attrName>
                                        </p:attrNameLst>
                                      </p:cBhvr>
                                      <p:tavLst>
                                        <p:tav tm="0">
                                          <p:val>
                                            <p:fltVal val="0"/>
                                          </p:val>
                                        </p:tav>
                                        <p:tav tm="100000">
                                          <p:val>
                                            <p:strVal val="#ppt_w"/>
                                          </p:val>
                                        </p:tav>
                                      </p:tavLst>
                                    </p:anim>
                                    <p:anim calcmode="lin" valueType="num">
                                      <p:cBhvr>
                                        <p:cTn id="57" dur="1000" fill="hold"/>
                                        <p:tgtEl>
                                          <p:spTgt spid="17412"/>
                                        </p:tgtEl>
                                        <p:attrNameLst>
                                          <p:attrName>ppt_h</p:attrName>
                                        </p:attrNameLst>
                                      </p:cBhvr>
                                      <p:tavLst>
                                        <p:tav tm="0">
                                          <p:val>
                                            <p:fltVal val="0"/>
                                          </p:val>
                                        </p:tav>
                                        <p:tav tm="100000">
                                          <p:val>
                                            <p:strVal val="#ppt_h"/>
                                          </p:val>
                                        </p:tav>
                                      </p:tavLst>
                                    </p:anim>
                                    <p:anim calcmode="lin" valueType="num">
                                      <p:cBhvr>
                                        <p:cTn id="58" dur="1000" fill="hold"/>
                                        <p:tgtEl>
                                          <p:spTgt spid="17412"/>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4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00" y="642918"/>
            <a:ext cx="6691656" cy="707886"/>
          </a:xfrm>
          <a:prstGeom prst="rect">
            <a:avLst/>
          </a:prstGeom>
        </p:spPr>
        <p:txBody>
          <a:bodyPr wrap="square">
            <a:spAutoFit/>
          </a:bodyPr>
          <a:lstStyle/>
          <a:p>
            <a:pPr algn="ctr"/>
            <a:r>
              <a:rPr lang="en-US" sz="4000" b="1" u="sng" kern="10" dirty="0" smtClean="0">
                <a:ln w="12700">
                  <a:solidFill>
                    <a:srgbClr val="000000"/>
                  </a:solidFill>
                  <a:round/>
                  <a:headEnd/>
                  <a:tailEnd/>
                </a:ln>
                <a:solidFill>
                  <a:schemeClr val="bg2">
                    <a:lumMod val="50000"/>
                  </a:schemeClr>
                </a:solidFill>
                <a:effectLst>
                  <a:outerShdw dist="45791" dir="2021404" algn="ctr" rotWithShape="0">
                    <a:srgbClr val="808080">
                      <a:alpha val="79999"/>
                    </a:srgbClr>
                  </a:outerShdw>
                </a:effectLst>
                <a:latin typeface="Arial Black"/>
              </a:rPr>
              <a:t>Deutsche Winterfeste</a:t>
            </a:r>
            <a:endParaRPr lang="ru-RU" sz="4000" b="1" u="sng" kern="10" dirty="0">
              <a:ln w="12700">
                <a:solidFill>
                  <a:srgbClr val="000000"/>
                </a:solidFill>
                <a:round/>
                <a:headEnd/>
                <a:tailEnd/>
              </a:ln>
              <a:solidFill>
                <a:schemeClr val="bg2">
                  <a:lumMod val="50000"/>
                </a:schemeClr>
              </a:solidFill>
              <a:effectLst>
                <a:outerShdw dist="45791" dir="2021404" algn="ctr" rotWithShape="0">
                  <a:srgbClr val="808080">
                    <a:alpha val="79999"/>
                  </a:srgbClr>
                </a:outerShdw>
              </a:effectLst>
              <a:latin typeface="Arial Black"/>
            </a:endParaRPr>
          </a:p>
        </p:txBody>
      </p:sp>
      <p:sp>
        <p:nvSpPr>
          <p:cNvPr id="4" name="TextBox 3"/>
          <p:cNvSpPr txBox="1"/>
          <p:nvPr/>
        </p:nvSpPr>
        <p:spPr>
          <a:xfrm>
            <a:off x="285720" y="1928802"/>
            <a:ext cx="7811819" cy="646331"/>
          </a:xfrm>
          <a:prstGeom prst="rect">
            <a:avLst/>
          </a:prstGeom>
          <a:noFill/>
        </p:spPr>
        <p:txBody>
          <a:bodyPr wrap="none" rtlCol="0">
            <a:spAutoFit/>
          </a:bodyPr>
          <a:lstStyle/>
          <a:p>
            <a:pPr>
              <a:buFont typeface="Wingdings" pitchFamily="2" charset="2"/>
              <a:buChar char="Ø"/>
            </a:pPr>
            <a:r>
              <a:rPr lang="en-US" sz="3600" b="1" i="1" dirty="0" smtClean="0">
                <a:solidFill>
                  <a:schemeClr val="accent5">
                    <a:lumMod val="75000"/>
                  </a:schemeClr>
                </a:solidFill>
                <a:cs typeface="Times New Roman" pitchFamily="18" charset="0"/>
              </a:rPr>
              <a:t>Advent -  30.November - 24.Dezember</a:t>
            </a:r>
            <a:endParaRPr lang="ru-RU" sz="3600" b="1" i="1" dirty="0">
              <a:solidFill>
                <a:schemeClr val="accent5">
                  <a:lumMod val="75000"/>
                </a:schemeClr>
              </a:solidFill>
              <a:cs typeface="Times New Roman" pitchFamily="18" charset="0"/>
            </a:endParaRPr>
          </a:p>
        </p:txBody>
      </p:sp>
      <p:sp>
        <p:nvSpPr>
          <p:cNvPr id="5" name="TextBox 4"/>
          <p:cNvSpPr txBox="1"/>
          <p:nvPr/>
        </p:nvSpPr>
        <p:spPr>
          <a:xfrm>
            <a:off x="285720" y="2714620"/>
            <a:ext cx="5464253" cy="646331"/>
          </a:xfrm>
          <a:prstGeom prst="rect">
            <a:avLst/>
          </a:prstGeom>
          <a:noFill/>
        </p:spPr>
        <p:txBody>
          <a:bodyPr wrap="none" rtlCol="0">
            <a:spAutoFit/>
          </a:bodyPr>
          <a:lstStyle/>
          <a:p>
            <a:pPr>
              <a:buFont typeface="Wingdings" pitchFamily="2" charset="2"/>
              <a:buChar char="Ø"/>
            </a:pPr>
            <a:r>
              <a:rPr lang="en-US" sz="3600" b="1" i="1" dirty="0" err="1" smtClean="0">
                <a:solidFill>
                  <a:schemeClr val="accent2">
                    <a:lumMod val="75000"/>
                  </a:schemeClr>
                </a:solidFill>
              </a:rPr>
              <a:t>Nikolaustag</a:t>
            </a:r>
            <a:r>
              <a:rPr lang="en-US" sz="3600" b="1" i="1" dirty="0" smtClean="0">
                <a:solidFill>
                  <a:schemeClr val="accent2">
                    <a:lumMod val="75000"/>
                  </a:schemeClr>
                </a:solidFill>
              </a:rPr>
              <a:t> - 6.Dezember</a:t>
            </a:r>
            <a:endParaRPr lang="ru-RU" sz="3600" b="1" i="1" dirty="0">
              <a:solidFill>
                <a:schemeClr val="accent2">
                  <a:lumMod val="75000"/>
                </a:schemeClr>
              </a:solidFill>
            </a:endParaRPr>
          </a:p>
        </p:txBody>
      </p:sp>
      <p:sp>
        <p:nvSpPr>
          <p:cNvPr id="6" name="TextBox 5"/>
          <p:cNvSpPr txBox="1"/>
          <p:nvPr/>
        </p:nvSpPr>
        <p:spPr>
          <a:xfrm>
            <a:off x="214282" y="3429000"/>
            <a:ext cx="7500990" cy="646331"/>
          </a:xfrm>
          <a:prstGeom prst="rect">
            <a:avLst/>
          </a:prstGeom>
          <a:noFill/>
        </p:spPr>
        <p:txBody>
          <a:bodyPr wrap="square" rtlCol="0">
            <a:spAutoFit/>
          </a:bodyPr>
          <a:lstStyle/>
          <a:p>
            <a:pPr>
              <a:buFont typeface="Wingdings" pitchFamily="2" charset="2"/>
              <a:buChar char="Ø"/>
            </a:pPr>
            <a:r>
              <a:rPr lang="en-US" sz="3600" b="1" i="1" dirty="0" err="1" smtClean="0">
                <a:solidFill>
                  <a:srgbClr val="00B050"/>
                </a:solidFill>
              </a:rPr>
              <a:t>Weihnachten</a:t>
            </a:r>
            <a:r>
              <a:rPr lang="en-US" sz="3600" b="1" i="1" dirty="0" smtClean="0">
                <a:solidFill>
                  <a:srgbClr val="00B050"/>
                </a:solidFill>
              </a:rPr>
              <a:t>  -  25-26.Dezember</a:t>
            </a:r>
            <a:endParaRPr lang="ru-RU" sz="3600" b="1" i="1" dirty="0">
              <a:solidFill>
                <a:srgbClr val="00B050"/>
              </a:solidFill>
            </a:endParaRPr>
          </a:p>
        </p:txBody>
      </p:sp>
      <p:sp>
        <p:nvSpPr>
          <p:cNvPr id="8" name="TextBox 7"/>
          <p:cNvSpPr txBox="1"/>
          <p:nvPr/>
        </p:nvSpPr>
        <p:spPr>
          <a:xfrm>
            <a:off x="214282" y="4143380"/>
            <a:ext cx="6215106" cy="646331"/>
          </a:xfrm>
          <a:prstGeom prst="rect">
            <a:avLst/>
          </a:prstGeom>
          <a:noFill/>
        </p:spPr>
        <p:txBody>
          <a:bodyPr wrap="square" rtlCol="0">
            <a:spAutoFit/>
          </a:bodyPr>
          <a:lstStyle/>
          <a:p>
            <a:pPr>
              <a:buFont typeface="Wingdings" pitchFamily="2" charset="2"/>
              <a:buChar char="Ø"/>
            </a:pPr>
            <a:r>
              <a:rPr lang="en-US" sz="3600" b="1" i="1" dirty="0" err="1" smtClean="0">
                <a:solidFill>
                  <a:schemeClr val="accent4">
                    <a:lumMod val="75000"/>
                  </a:schemeClr>
                </a:solidFill>
              </a:rPr>
              <a:t>Silvester</a:t>
            </a:r>
            <a:r>
              <a:rPr lang="en-US" sz="3600" b="1" i="1" dirty="0" smtClean="0">
                <a:solidFill>
                  <a:schemeClr val="accent4">
                    <a:lumMod val="75000"/>
                  </a:schemeClr>
                </a:solidFill>
              </a:rPr>
              <a:t>  - 31.Dezember  </a:t>
            </a:r>
            <a:endParaRPr lang="ru-RU" sz="3600" b="1" i="1" dirty="0">
              <a:solidFill>
                <a:schemeClr val="accent4">
                  <a:lumMod val="75000"/>
                </a:schemeClr>
              </a:solidFill>
            </a:endParaRPr>
          </a:p>
        </p:txBody>
      </p:sp>
      <p:sp>
        <p:nvSpPr>
          <p:cNvPr id="9" name="TextBox 8"/>
          <p:cNvSpPr txBox="1"/>
          <p:nvPr/>
        </p:nvSpPr>
        <p:spPr>
          <a:xfrm>
            <a:off x="214282" y="4857760"/>
            <a:ext cx="7072362" cy="646331"/>
          </a:xfrm>
          <a:prstGeom prst="rect">
            <a:avLst/>
          </a:prstGeom>
          <a:noFill/>
        </p:spPr>
        <p:txBody>
          <a:bodyPr wrap="square" rtlCol="0">
            <a:spAutoFit/>
          </a:bodyPr>
          <a:lstStyle/>
          <a:p>
            <a:pPr>
              <a:buFont typeface="Wingdings" pitchFamily="2" charset="2"/>
              <a:buChar char="Ø"/>
            </a:pPr>
            <a:r>
              <a:rPr lang="en-US" sz="3600" b="1" i="1" dirty="0" err="1" smtClean="0">
                <a:solidFill>
                  <a:srgbClr val="993366"/>
                </a:solidFill>
              </a:rPr>
              <a:t>Dreikönigstag</a:t>
            </a:r>
            <a:r>
              <a:rPr lang="en-US" sz="3600" b="1" i="1" dirty="0" smtClean="0">
                <a:solidFill>
                  <a:srgbClr val="993366"/>
                </a:solidFill>
              </a:rPr>
              <a:t>  - 6.Januar</a:t>
            </a:r>
            <a:endParaRPr lang="ru-RU" sz="3600" b="1" i="1" dirty="0">
              <a:solidFill>
                <a:srgbClr val="993366"/>
              </a:solidFill>
            </a:endParaRPr>
          </a:p>
        </p:txBody>
      </p:sp>
      <p:sp>
        <p:nvSpPr>
          <p:cNvPr id="10" name="TextBox 9"/>
          <p:cNvSpPr txBox="1"/>
          <p:nvPr/>
        </p:nvSpPr>
        <p:spPr>
          <a:xfrm>
            <a:off x="285720" y="5715016"/>
            <a:ext cx="6215106" cy="646331"/>
          </a:xfrm>
          <a:prstGeom prst="rect">
            <a:avLst/>
          </a:prstGeom>
          <a:noFill/>
        </p:spPr>
        <p:txBody>
          <a:bodyPr wrap="square" rtlCol="0">
            <a:spAutoFit/>
          </a:bodyPr>
          <a:lstStyle/>
          <a:p>
            <a:pPr>
              <a:buFont typeface="Wingdings" pitchFamily="2" charset="2"/>
              <a:buChar char="Ø"/>
            </a:pPr>
            <a:r>
              <a:rPr lang="en-US" sz="3600" b="1" i="1" dirty="0" err="1" smtClean="0">
                <a:solidFill>
                  <a:srgbClr val="CC3300"/>
                </a:solidFill>
              </a:rPr>
              <a:t>Valentinstag</a:t>
            </a:r>
            <a:r>
              <a:rPr lang="en-US" sz="3600" b="1" i="1" dirty="0" smtClean="0">
                <a:solidFill>
                  <a:srgbClr val="CC3300"/>
                </a:solidFill>
              </a:rPr>
              <a:t>  - 14.Februar</a:t>
            </a:r>
            <a:endParaRPr lang="ru-RU" sz="3600" b="1" i="1" dirty="0">
              <a:solidFill>
                <a:srgbClr val="CC3300"/>
              </a:solidFill>
            </a:endParaRPr>
          </a:p>
        </p:txBody>
      </p:sp>
      <p:pic>
        <p:nvPicPr>
          <p:cNvPr id="4100" name="Picture 4" descr="http://im6-tub.yandex.net/i?id=48451051-10"/>
          <p:cNvPicPr>
            <a:picLocks noChangeAspect="1" noChangeArrowheads="1"/>
          </p:cNvPicPr>
          <p:nvPr/>
        </p:nvPicPr>
        <p:blipFill>
          <a:blip r:embed="rId3"/>
          <a:srcRect/>
          <a:stretch>
            <a:fillRect/>
          </a:stretch>
        </p:blipFill>
        <p:spPr bwMode="auto">
          <a:xfrm rot="975976">
            <a:off x="6000494" y="3915945"/>
            <a:ext cx="3136965" cy="2553836"/>
          </a:xfrm>
          <a:prstGeom prst="ellipse">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wedge">
                                      <p:cBhvr>
                                        <p:cTn id="4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00034" y="0"/>
            <a:ext cx="8229600" cy="1143000"/>
          </a:xfrm>
        </p:spPr>
        <p:txBody>
          <a:bodyPr>
            <a:normAutofit/>
          </a:bodyPr>
          <a:lstStyle/>
          <a:p>
            <a:pPr algn="l"/>
            <a:r>
              <a:rPr lang="en-US" b="1" i="1" dirty="0" smtClean="0">
                <a:cs typeface="Times New Roman" pitchFamily="18" charset="0"/>
              </a:rPr>
              <a:t>                         </a:t>
            </a:r>
            <a:r>
              <a:rPr lang="en-US" b="1" i="1" u="sng" dirty="0" smtClean="0">
                <a:cs typeface="Times New Roman" pitchFamily="18" charset="0"/>
              </a:rPr>
              <a:t>Advent</a:t>
            </a:r>
            <a:endParaRPr lang="ru-RU" u="sng" dirty="0"/>
          </a:p>
        </p:txBody>
      </p:sp>
      <p:sp>
        <p:nvSpPr>
          <p:cNvPr id="11" name="Содержимое 10"/>
          <p:cNvSpPr>
            <a:spLocks noGrp="1"/>
          </p:cNvSpPr>
          <p:nvPr>
            <p:ph idx="1"/>
          </p:nvPr>
        </p:nvSpPr>
        <p:spPr>
          <a:xfrm>
            <a:off x="214282" y="3000372"/>
            <a:ext cx="8929718" cy="3643338"/>
          </a:xfrm>
        </p:spPr>
        <p:txBody>
          <a:bodyPr>
            <a:normAutofit fontScale="85000" lnSpcReduction="20000"/>
          </a:bodyPr>
          <a:lstStyle/>
          <a:p>
            <a:pPr>
              <a:buFont typeface="Wingdings" pitchFamily="2" charset="2"/>
              <a:buChar char="q"/>
            </a:pPr>
            <a:r>
              <a:rPr lang="de-DE" sz="2600" b="1" dirty="0" smtClean="0"/>
              <a:t>Im  Dezember beginnt </a:t>
            </a:r>
            <a:r>
              <a:rPr lang="de-DE" sz="2600" b="1" i="1" u="sng" dirty="0" smtClean="0"/>
              <a:t>die Adventszeit</a:t>
            </a:r>
            <a:r>
              <a:rPr lang="de-DE" sz="2600" b="1" dirty="0" smtClean="0"/>
              <a:t>. Das Wort  &lt;&lt;</a:t>
            </a:r>
            <a:r>
              <a:rPr lang="de-DE" sz="2600" b="1" u="sng" dirty="0" smtClean="0"/>
              <a:t>Advent</a:t>
            </a:r>
            <a:r>
              <a:rPr lang="de-DE" sz="2600" b="1" dirty="0" smtClean="0"/>
              <a:t>&gt;&gt;  kommt aus dem Lateinischen und bedeutet soviel wie Ankunft und Erwartung. Das ist die Vorbereitung auf die Weihnachten. </a:t>
            </a:r>
          </a:p>
          <a:p>
            <a:endParaRPr lang="de-DE" sz="2600" b="1" dirty="0" smtClean="0"/>
          </a:p>
          <a:p>
            <a:pPr>
              <a:buFont typeface="Wingdings" pitchFamily="2" charset="2"/>
              <a:buChar char="q"/>
            </a:pPr>
            <a:r>
              <a:rPr lang="de-DE" sz="2600" b="1" dirty="0" smtClean="0"/>
              <a:t>Die Weihnachtsmärkte mit verschiedenen Leckereien sind schon geöffnet. Man zündet an jedem Sonntag, also an jedem der 4 Advente je eine Kerze auf dem Adventskranz an. </a:t>
            </a:r>
          </a:p>
          <a:p>
            <a:endParaRPr lang="de-DE" sz="2600" b="1" dirty="0" smtClean="0"/>
          </a:p>
          <a:p>
            <a:pPr>
              <a:buFont typeface="Wingdings" pitchFamily="2" charset="2"/>
              <a:buChar char="q"/>
            </a:pPr>
            <a:r>
              <a:rPr lang="de-DE" sz="2600" b="1" dirty="0" smtClean="0"/>
              <a:t>Und die Kinder öffnen die Türen mit Leckereien im Adventskalender. Jeden Tag je eine Tür. Bei der letzten Tür hei</a:t>
            </a:r>
            <a:r>
              <a:rPr lang="en-US" sz="2600" b="1" dirty="0" smtClean="0"/>
              <a:t>β</a:t>
            </a:r>
            <a:r>
              <a:rPr lang="de-DE" sz="2600" b="1" dirty="0" smtClean="0"/>
              <a:t>t es, dass es an der Zeit ist, Weihnachten zu feiern. </a:t>
            </a:r>
            <a:endParaRPr lang="ru-RU" sz="2600" b="1" dirty="0" smtClean="0"/>
          </a:p>
          <a:p>
            <a:endParaRPr lang="ru-RU" dirty="0"/>
          </a:p>
        </p:txBody>
      </p:sp>
      <p:pic>
        <p:nvPicPr>
          <p:cNvPr id="1032" name="Picture 8" descr="http://im7-tub.yandex.net/i?id=144226220-11"/>
          <p:cNvPicPr>
            <a:picLocks noChangeAspect="1" noChangeArrowheads="1"/>
          </p:cNvPicPr>
          <p:nvPr/>
        </p:nvPicPr>
        <p:blipFill>
          <a:blip r:embed="rId2"/>
          <a:srcRect/>
          <a:stretch>
            <a:fillRect/>
          </a:stretch>
        </p:blipFill>
        <p:spPr bwMode="auto">
          <a:xfrm>
            <a:off x="3485320" y="1012801"/>
            <a:ext cx="1611458" cy="1933750"/>
          </a:xfrm>
          <a:prstGeom prst="rect">
            <a:avLst/>
          </a:prstGeom>
          <a:ln>
            <a:noFill/>
          </a:ln>
          <a:effectLst>
            <a:softEdge rad="112500"/>
          </a:effectLst>
        </p:spPr>
      </p:pic>
      <p:pic>
        <p:nvPicPr>
          <p:cNvPr id="1034" name="Picture 10" descr="Картинка 12 из 68964">
            <a:hlinkClick r:id="rId3"/>
          </p:cNvPr>
          <p:cNvPicPr>
            <a:picLocks noChangeAspect="1" noChangeArrowheads="1"/>
          </p:cNvPicPr>
          <p:nvPr/>
        </p:nvPicPr>
        <p:blipFill>
          <a:blip r:embed="rId4" cstate="print"/>
          <a:srcRect/>
          <a:stretch>
            <a:fillRect/>
          </a:stretch>
        </p:blipFill>
        <p:spPr bwMode="auto">
          <a:xfrm>
            <a:off x="6072198" y="428604"/>
            <a:ext cx="1946908" cy="25958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4" descr="j0250856"/>
          <p:cNvPicPr>
            <a:picLocks noChangeAspect="1" noChangeArrowheads="1"/>
          </p:cNvPicPr>
          <p:nvPr/>
        </p:nvPicPr>
        <p:blipFill>
          <a:blip r:embed="rId5"/>
          <a:srcRect/>
          <a:stretch>
            <a:fillRect/>
          </a:stretch>
        </p:blipFill>
        <p:spPr bwMode="auto">
          <a:xfrm>
            <a:off x="0" y="428604"/>
            <a:ext cx="3049099" cy="266860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5000" fill="hold"/>
                                        <p:tgtEl>
                                          <p:spTgt spid="1032"/>
                                        </p:tgtEl>
                                        <p:attrNameLst>
                                          <p:attrName>ppt_w</p:attrName>
                                        </p:attrNameLst>
                                      </p:cBhvr>
                                      <p:tavLst>
                                        <p:tav tm="0" fmla="#ppt_w*sin(2.5*pi*$)">
                                          <p:val>
                                            <p:fltVal val="0"/>
                                          </p:val>
                                        </p:tav>
                                        <p:tav tm="100000">
                                          <p:val>
                                            <p:fltVal val="1"/>
                                          </p:val>
                                        </p:tav>
                                      </p:tavLst>
                                    </p:anim>
                                    <p:anim calcmode="lin" valueType="num">
                                      <p:cBhvr>
                                        <p:cTn id="8" dur="5000" fill="hold"/>
                                        <p:tgtEl>
                                          <p:spTgt spid="103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3"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800" decel="100000"/>
                                        <p:tgtEl>
                                          <p:spTgt spid="1034"/>
                                        </p:tgtEl>
                                      </p:cBhvr>
                                    </p:animEffect>
                                    <p:anim calcmode="lin" valueType="num">
                                      <p:cBhvr>
                                        <p:cTn id="20" dur="800" decel="100000" fill="hold"/>
                                        <p:tgtEl>
                                          <p:spTgt spid="1034"/>
                                        </p:tgtEl>
                                        <p:attrNameLst>
                                          <p:attrName>style.rotation</p:attrName>
                                        </p:attrNameLst>
                                      </p:cBhvr>
                                      <p:tavLst>
                                        <p:tav tm="0">
                                          <p:val>
                                            <p:fltVal val="-90"/>
                                          </p:val>
                                        </p:tav>
                                        <p:tav tm="100000">
                                          <p:val>
                                            <p:fltVal val="0"/>
                                          </p:val>
                                        </p:tav>
                                      </p:tavLst>
                                    </p:anim>
                                    <p:anim calcmode="lin" valueType="num">
                                      <p:cBhvr>
                                        <p:cTn id="21" dur="800" decel="100000" fill="hold"/>
                                        <p:tgtEl>
                                          <p:spTgt spid="1034"/>
                                        </p:tgtEl>
                                        <p:attrNameLst>
                                          <p:attrName>ppt_x</p:attrName>
                                        </p:attrNameLst>
                                      </p:cBhvr>
                                      <p:tavLst>
                                        <p:tav tm="0">
                                          <p:val>
                                            <p:strVal val="#ppt_x+0.4"/>
                                          </p:val>
                                        </p:tav>
                                        <p:tav tm="100000">
                                          <p:val>
                                            <p:strVal val="#ppt_x-0.05"/>
                                          </p:val>
                                        </p:tav>
                                      </p:tavLst>
                                    </p:anim>
                                    <p:anim calcmode="lin" valueType="num">
                                      <p:cBhvr>
                                        <p:cTn id="22" dur="800" decel="100000" fill="hold"/>
                                        <p:tgtEl>
                                          <p:spTgt spid="103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3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34"/>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slide(fromBottom)">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lide(fromBottom)">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slide(fromBottom)">
                                      <p:cBhvr>
                                        <p:cTn id="3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3786214" cy="654032"/>
          </a:xfrm>
        </p:spPr>
        <p:txBody>
          <a:bodyPr>
            <a:noAutofit/>
          </a:bodyPr>
          <a:lstStyle/>
          <a:p>
            <a:pPr algn="l"/>
            <a:r>
              <a:rPr lang="en-US" b="1" i="1" u="sng" dirty="0" err="1" smtClean="0">
                <a:solidFill>
                  <a:srgbClr val="FFFF00"/>
                </a:solidFill>
              </a:rPr>
              <a:t>Nikolaustag</a:t>
            </a:r>
            <a:endParaRPr lang="ru-RU" b="1" u="sng" dirty="0">
              <a:solidFill>
                <a:srgbClr val="FFFF00"/>
              </a:solidFill>
            </a:endParaRPr>
          </a:p>
        </p:txBody>
      </p:sp>
      <p:sp>
        <p:nvSpPr>
          <p:cNvPr id="3" name="Содержимое 2"/>
          <p:cNvSpPr>
            <a:spLocks noGrp="1"/>
          </p:cNvSpPr>
          <p:nvPr>
            <p:ph idx="1"/>
          </p:nvPr>
        </p:nvSpPr>
        <p:spPr>
          <a:xfrm>
            <a:off x="0" y="1000108"/>
            <a:ext cx="6572264" cy="3286148"/>
          </a:xfrm>
        </p:spPr>
        <p:txBody>
          <a:bodyPr>
            <a:noAutofit/>
          </a:bodyPr>
          <a:lstStyle/>
          <a:p>
            <a:r>
              <a:rPr lang="ru-RU" sz="2000" b="1" dirty="0" smtClean="0">
                <a:solidFill>
                  <a:srgbClr val="FFFF00"/>
                </a:solidFill>
                <a:effectLst>
                  <a:outerShdw blurRad="38100" dist="38100" dir="2700000" algn="tl">
                    <a:srgbClr val="000000">
                      <a:alpha val="43137"/>
                    </a:srgbClr>
                  </a:outerShdw>
                </a:effectLst>
              </a:rPr>
              <a:t>     </a:t>
            </a:r>
            <a:r>
              <a:rPr lang="de-DE" sz="2000" b="1" dirty="0" smtClean="0">
                <a:solidFill>
                  <a:srgbClr val="FFFF00"/>
                </a:solidFill>
                <a:effectLst>
                  <a:outerShdw blurRad="38100" dist="38100" dir="2700000" algn="tl">
                    <a:srgbClr val="000000">
                      <a:alpha val="43137"/>
                    </a:srgbClr>
                  </a:outerShdw>
                </a:effectLst>
              </a:rPr>
              <a:t>Am 6.Dezember feiert man </a:t>
            </a:r>
            <a:r>
              <a:rPr lang="de-DE" sz="2000" b="1" u="sng" dirty="0" smtClean="0">
                <a:solidFill>
                  <a:srgbClr val="FFFF00"/>
                </a:solidFill>
                <a:effectLst>
                  <a:outerShdw blurRad="38100" dist="38100" dir="2700000" algn="tl">
                    <a:srgbClr val="000000">
                      <a:alpha val="43137"/>
                    </a:srgbClr>
                  </a:outerShdw>
                </a:effectLst>
              </a:rPr>
              <a:t>den Nikolaustag</a:t>
            </a:r>
            <a:r>
              <a:rPr lang="de-DE" sz="2000" b="1" dirty="0" smtClean="0">
                <a:solidFill>
                  <a:srgbClr val="FFFF00"/>
                </a:solidFill>
                <a:effectLst>
                  <a:outerShdw blurRad="38100" dist="38100" dir="2700000" algn="tl">
                    <a:srgbClr val="000000">
                      <a:alpha val="43137"/>
                    </a:srgbClr>
                  </a:outerShdw>
                </a:effectLst>
              </a:rPr>
              <a:t>.</a:t>
            </a:r>
            <a:r>
              <a:rPr lang="de-DE" sz="2000" dirty="0" smtClean="0">
                <a:solidFill>
                  <a:srgbClr val="FFFF00"/>
                </a:solidFill>
                <a:effectLst>
                  <a:outerShdw blurRad="38100" dist="38100" dir="2700000" algn="tl">
                    <a:srgbClr val="000000">
                      <a:alpha val="43137"/>
                    </a:srgbClr>
                  </a:outerShdw>
                </a:effectLst>
              </a:rPr>
              <a:t> Sankt Nikolaus ist zweifellos der </a:t>
            </a:r>
            <a:r>
              <a:rPr lang="de-DE" sz="2000" dirty="0" err="1" smtClean="0">
                <a:solidFill>
                  <a:srgbClr val="FFFF00"/>
                </a:solidFill>
                <a:effectLst>
                  <a:outerShdw blurRad="38100" dist="38100" dir="2700000" algn="tl">
                    <a:srgbClr val="000000">
                      <a:alpha val="43137"/>
                    </a:srgbClr>
                  </a:outerShdw>
                </a:effectLst>
              </a:rPr>
              <a:t>volkstümlichste</a:t>
            </a:r>
            <a:r>
              <a:rPr lang="de-DE" sz="2000" dirty="0" smtClean="0">
                <a:solidFill>
                  <a:srgbClr val="FFFF00"/>
                </a:solidFill>
                <a:effectLst>
                  <a:outerShdw blurRad="38100" dist="38100" dir="2700000" algn="tl">
                    <a:srgbClr val="000000">
                      <a:alpha val="43137"/>
                    </a:srgbClr>
                  </a:outerShdw>
                </a:effectLst>
              </a:rPr>
              <a:t> Heilige der Weihnachtszeit. Dem Bischof von Myra in Kleinasien, der am 6.Dezember im 4. </a:t>
            </a:r>
            <a:r>
              <a:rPr lang="en-US" sz="2000" dirty="0" err="1" smtClean="0">
                <a:solidFill>
                  <a:srgbClr val="FFFF00"/>
                </a:solidFill>
                <a:effectLst>
                  <a:outerShdw blurRad="38100" dist="38100" dir="2700000" algn="tl">
                    <a:srgbClr val="000000">
                      <a:alpha val="43137"/>
                    </a:srgbClr>
                  </a:outerShdw>
                </a:effectLst>
              </a:rPr>
              <a:t>Jahrhundert</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gestorben</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ist</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sagt</a:t>
            </a:r>
            <a:r>
              <a:rPr lang="en-US" sz="2000" dirty="0" smtClean="0">
                <a:solidFill>
                  <a:srgbClr val="FFFF00"/>
                </a:solidFill>
                <a:effectLst>
                  <a:outerShdw blurRad="38100" dist="38100" dir="2700000" algn="tl">
                    <a:srgbClr val="000000">
                      <a:alpha val="43137"/>
                    </a:srgbClr>
                  </a:outerShdw>
                </a:effectLst>
              </a:rPr>
              <a:t> man </a:t>
            </a:r>
            <a:r>
              <a:rPr lang="en-US" sz="2000" dirty="0" err="1" smtClean="0">
                <a:solidFill>
                  <a:srgbClr val="FFFF00"/>
                </a:solidFill>
                <a:effectLst>
                  <a:outerShdw blurRad="38100" dist="38100" dir="2700000" algn="tl">
                    <a:srgbClr val="000000">
                      <a:alpha val="43137"/>
                    </a:srgbClr>
                  </a:outerShdw>
                </a:effectLst>
              </a:rPr>
              <a:t>zahlreiche</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gute</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Taten</a:t>
            </a:r>
            <a:r>
              <a:rPr lang="en-US" sz="2000" dirty="0" smtClean="0">
                <a:solidFill>
                  <a:srgbClr val="FFFF00"/>
                </a:solidFill>
                <a:effectLst>
                  <a:outerShdw blurRad="38100" dist="38100" dir="2700000" algn="tl">
                    <a:srgbClr val="000000">
                      <a:alpha val="43137"/>
                    </a:srgbClr>
                  </a:outerShdw>
                </a:effectLst>
              </a:rPr>
              <a:t> und </a:t>
            </a:r>
            <a:r>
              <a:rPr lang="en-US" sz="2000" dirty="0" err="1" smtClean="0">
                <a:solidFill>
                  <a:srgbClr val="FFFF00"/>
                </a:solidFill>
                <a:effectLst>
                  <a:outerShdw blurRad="38100" dist="38100" dir="2700000" algn="tl">
                    <a:srgbClr val="000000">
                      <a:alpha val="43137"/>
                    </a:srgbClr>
                  </a:outerShdw>
                </a:effectLst>
              </a:rPr>
              <a:t>sogar</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Wunder</a:t>
            </a:r>
            <a:r>
              <a:rPr lang="en-US" sz="2000" dirty="0" smtClean="0">
                <a:solidFill>
                  <a:srgbClr val="FFFF00"/>
                </a:solidFill>
                <a:effectLst>
                  <a:outerShdw blurRad="38100" dist="38100" dir="2700000" algn="tl">
                    <a:srgbClr val="000000">
                      <a:alpha val="43137"/>
                    </a:srgbClr>
                  </a:outerShdw>
                </a:effectLst>
              </a:rPr>
              <a:t> </a:t>
            </a:r>
            <a:r>
              <a:rPr lang="en-US" sz="2000" dirty="0" err="1" smtClean="0">
                <a:solidFill>
                  <a:srgbClr val="FFFF00"/>
                </a:solidFill>
                <a:effectLst>
                  <a:outerShdw blurRad="38100" dist="38100" dir="2700000" algn="tl">
                    <a:srgbClr val="000000">
                      <a:alpha val="43137"/>
                    </a:srgbClr>
                  </a:outerShdw>
                </a:effectLst>
              </a:rPr>
              <a:t>nach</a:t>
            </a:r>
            <a:r>
              <a:rPr lang="en-US" sz="2000" dirty="0" smtClean="0">
                <a:solidFill>
                  <a:srgbClr val="FFFF00"/>
                </a:solidFill>
                <a:effectLst>
                  <a:outerShdw blurRad="38100" dist="38100" dir="2700000" algn="tl">
                    <a:srgbClr val="000000">
                      <a:alpha val="43137"/>
                    </a:srgbClr>
                  </a:outerShdw>
                </a:effectLst>
              </a:rPr>
              <a:t>. </a:t>
            </a:r>
            <a:r>
              <a:rPr lang="de-DE" sz="2000" dirty="0" smtClean="0">
                <a:solidFill>
                  <a:srgbClr val="FFFF00"/>
                </a:solidFill>
                <a:effectLst>
                  <a:outerShdw blurRad="38100" dist="38100" dir="2700000" algn="tl">
                    <a:srgbClr val="000000">
                      <a:alpha val="43137"/>
                    </a:srgbClr>
                  </a:outerShdw>
                </a:effectLst>
              </a:rPr>
              <a:t>Er soll einmal drei armen Jungfräulein einen Beutel voll Goldstücke als Mitgift durch den Schornstein geworfen haben. Dabei fiel das Gold geradeaus in die zum Trocknen am Kamin aufgehängten Strümpfe oder Schuhe.</a:t>
            </a:r>
          </a:p>
          <a:p>
            <a:r>
              <a:rPr lang="de-DE" sz="1800" dirty="0" smtClean="0">
                <a:solidFill>
                  <a:srgbClr val="FFFF00"/>
                </a:solidFill>
              </a:rPr>
              <a:t> </a:t>
            </a:r>
            <a:endParaRPr lang="ru-RU" sz="1800" dirty="0">
              <a:solidFill>
                <a:srgbClr val="FFFF00"/>
              </a:solidFill>
            </a:endParaRPr>
          </a:p>
        </p:txBody>
      </p:sp>
      <p:pic>
        <p:nvPicPr>
          <p:cNvPr id="34818" name="Picture 2" descr="http://d1static0.knitting-info.ru/1000000009/post-9048-1135525805.jpg">
            <a:hlinkClick r:id="rId3"/>
          </p:cNvPr>
          <p:cNvPicPr>
            <a:picLocks noChangeAspect="1" noChangeArrowheads="1"/>
          </p:cNvPicPr>
          <p:nvPr/>
        </p:nvPicPr>
        <p:blipFill>
          <a:blip r:embed="rId4"/>
          <a:srcRect/>
          <a:stretch>
            <a:fillRect/>
          </a:stretch>
        </p:blipFill>
        <p:spPr bwMode="auto">
          <a:xfrm rot="704912">
            <a:off x="6509882" y="489177"/>
            <a:ext cx="2330177" cy="3225159"/>
          </a:xfrm>
          <a:prstGeom prst="rect">
            <a:avLst/>
          </a:prstGeom>
          <a:ln>
            <a:noFill/>
          </a:ln>
          <a:effectLst>
            <a:softEdge rad="112500"/>
          </a:effectLst>
        </p:spPr>
      </p:pic>
      <p:sp>
        <p:nvSpPr>
          <p:cNvPr id="6" name="TextBox 5"/>
          <p:cNvSpPr txBox="1"/>
          <p:nvPr/>
        </p:nvSpPr>
        <p:spPr>
          <a:xfrm>
            <a:off x="285720" y="4643446"/>
            <a:ext cx="8501122" cy="1908215"/>
          </a:xfrm>
          <a:prstGeom prst="rect">
            <a:avLst/>
          </a:prstGeom>
          <a:noFill/>
        </p:spPr>
        <p:txBody>
          <a:bodyPr wrap="square" rtlCol="0">
            <a:spAutoFit/>
          </a:bodyPr>
          <a:lstStyle/>
          <a:p>
            <a:r>
              <a:rPr lang="ru-RU" sz="2000" dirty="0" smtClean="0">
                <a:solidFill>
                  <a:srgbClr val="FFFF00"/>
                </a:solidFill>
                <a:effectLst>
                  <a:outerShdw blurRad="38100" dist="38100" dir="2700000" algn="tl">
                    <a:srgbClr val="000000">
                      <a:alpha val="43137"/>
                    </a:srgbClr>
                  </a:outerShdw>
                </a:effectLst>
              </a:rPr>
              <a:t>           </a:t>
            </a:r>
            <a:r>
              <a:rPr lang="de-DE" sz="2000" dirty="0" smtClean="0">
                <a:solidFill>
                  <a:srgbClr val="FFFF00"/>
                </a:solidFill>
                <a:effectLst>
                  <a:outerShdw blurRad="38100" dist="38100" dir="2700000" algn="tl">
                    <a:srgbClr val="000000">
                      <a:alpha val="43137"/>
                    </a:srgbClr>
                  </a:outerShdw>
                </a:effectLst>
              </a:rPr>
              <a:t>Zur </a:t>
            </a:r>
            <a:r>
              <a:rPr lang="de-DE" sz="2000" dirty="0" err="1" smtClean="0">
                <a:solidFill>
                  <a:srgbClr val="FFFF00"/>
                </a:solidFill>
                <a:effectLst>
                  <a:outerShdw blurRad="38100" dist="38100" dir="2700000" algn="tl">
                    <a:srgbClr val="000000">
                      <a:alpha val="43137"/>
                    </a:srgbClr>
                  </a:outerShdw>
                </a:effectLst>
              </a:rPr>
              <a:t>Errinnerung</a:t>
            </a:r>
            <a:r>
              <a:rPr lang="de-DE" sz="2000" dirty="0" smtClean="0">
                <a:solidFill>
                  <a:srgbClr val="FFFF00"/>
                </a:solidFill>
                <a:effectLst>
                  <a:outerShdw blurRad="38100" dist="38100" dir="2700000" algn="tl">
                    <a:srgbClr val="000000">
                      <a:alpha val="43137"/>
                    </a:srgbClr>
                  </a:outerShdw>
                </a:effectLst>
              </a:rPr>
              <a:t> an den guten Bischof  stellen die Kinder am Vorabend des 6.Dezemder Stiefel oder Schuhe vor die Tür. Sie schlafen in dieser Nacht unruhig, weil sie glauben, dass der Heilige Nikolaus kommt und in  ihre Stiefel und Schuhe und  kleine Geschenke steckt. Der heilige </a:t>
            </a:r>
            <a:r>
              <a:rPr lang="de-DE" dirty="0" smtClean="0">
                <a:solidFill>
                  <a:srgbClr val="FFFF00"/>
                </a:solidFill>
                <a:effectLst>
                  <a:outerShdw blurRad="38100" dist="38100" dir="2700000" algn="tl">
                    <a:srgbClr val="000000">
                      <a:alpha val="43137"/>
                    </a:srgbClr>
                  </a:outerShdw>
                </a:effectLst>
              </a:rPr>
              <a:t>Nikolaus gilt als Schutzpatron der Gefangenen, der Seeleute und vor allem der Kinder.</a:t>
            </a:r>
            <a:endParaRPr lang="ru-RU" dirty="0" smtClean="0">
              <a:solidFill>
                <a:srgbClr val="FFFF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diamond(in)">
                                      <p:cBhvr>
                                        <p:cTn id="12" dur="2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7429552" cy="1868478"/>
          </a:xfrm>
        </p:spPr>
        <p:txBody>
          <a:bodyPr>
            <a:normAutofit fontScale="90000"/>
          </a:bodyPr>
          <a:lstStyle/>
          <a:p>
            <a:pPr algn="l"/>
            <a:r>
              <a:rPr lang="en-US" sz="4900" b="1" i="1" u="sng" dirty="0" err="1" smtClean="0">
                <a:solidFill>
                  <a:srgbClr val="008000"/>
                </a:solidFill>
                <a:latin typeface="+mn-lt"/>
              </a:rPr>
              <a:t>Weihnachten</a:t>
            </a:r>
            <a:r>
              <a:rPr lang="ru-RU" sz="4900" b="1" i="1" dirty="0" smtClean="0">
                <a:solidFill>
                  <a:srgbClr val="008000"/>
                </a:solidFill>
                <a:latin typeface="+mn-lt"/>
              </a:rPr>
              <a:t>  </a:t>
            </a:r>
            <a:r>
              <a:rPr lang="en-US" sz="4900" b="1" i="1" dirty="0" smtClean="0">
                <a:solidFill>
                  <a:srgbClr val="008000"/>
                </a:solidFill>
                <a:latin typeface="+mn-lt"/>
              </a:rPr>
              <a:t>-</a:t>
            </a:r>
            <a:r>
              <a:rPr lang="ru-RU" sz="4900" b="1" i="1" dirty="0" smtClean="0">
                <a:solidFill>
                  <a:srgbClr val="008000"/>
                </a:solidFill>
                <a:latin typeface="+mn-lt"/>
              </a:rPr>
              <a:t> </a:t>
            </a:r>
            <a:r>
              <a:rPr lang="en-US" sz="4000" b="1" dirty="0" smtClean="0">
                <a:solidFill>
                  <a:srgbClr val="008000"/>
                </a:solidFill>
                <a:latin typeface="+mn-lt"/>
              </a:rPr>
              <a:t>d</a:t>
            </a:r>
            <a:r>
              <a:rPr lang="de-DE" sz="4000" b="1" dirty="0" err="1" smtClean="0">
                <a:solidFill>
                  <a:srgbClr val="008000"/>
                </a:solidFill>
                <a:latin typeface="+mn-lt"/>
              </a:rPr>
              <a:t>as</a:t>
            </a:r>
            <a:r>
              <a:rPr lang="de-DE" sz="4000" b="1" dirty="0" smtClean="0">
                <a:solidFill>
                  <a:srgbClr val="008000"/>
                </a:solidFill>
                <a:latin typeface="+mn-lt"/>
              </a:rPr>
              <a:t> Fest des Friedens, des Lichtes und der Familie</a:t>
            </a:r>
            <a:r>
              <a:rPr lang="ru-RU" dirty="0" smtClean="0">
                <a:solidFill>
                  <a:srgbClr val="00CC00"/>
                </a:solidFill>
                <a:latin typeface="Arial Black" pitchFamily="34" charset="0"/>
              </a:rPr>
              <a:t/>
            </a:r>
            <a:br>
              <a:rPr lang="ru-RU" dirty="0" smtClean="0">
                <a:solidFill>
                  <a:srgbClr val="00CC00"/>
                </a:solidFill>
                <a:latin typeface="Arial Black" pitchFamily="34" charset="0"/>
              </a:rPr>
            </a:br>
            <a:endParaRPr lang="ru-RU" dirty="0">
              <a:solidFill>
                <a:srgbClr val="00CC00"/>
              </a:solidFill>
            </a:endParaRPr>
          </a:p>
        </p:txBody>
      </p:sp>
      <p:sp>
        <p:nvSpPr>
          <p:cNvPr id="3" name="Содержимое 2"/>
          <p:cNvSpPr>
            <a:spLocks noGrp="1"/>
          </p:cNvSpPr>
          <p:nvPr>
            <p:ph idx="1"/>
          </p:nvPr>
        </p:nvSpPr>
        <p:spPr>
          <a:xfrm>
            <a:off x="428596" y="1928802"/>
            <a:ext cx="8258204" cy="4572032"/>
          </a:xfrm>
        </p:spPr>
        <p:txBody>
          <a:bodyPr>
            <a:normAutofit lnSpcReduction="10000"/>
          </a:bodyPr>
          <a:lstStyle/>
          <a:p>
            <a:pPr>
              <a:buNone/>
            </a:pPr>
            <a:r>
              <a:rPr lang="ru-RU" sz="2000" dirty="0" smtClean="0">
                <a:solidFill>
                  <a:schemeClr val="bg2">
                    <a:lumMod val="25000"/>
                  </a:schemeClr>
                </a:solidFill>
                <a:latin typeface="Times New Roman" pitchFamily="18" charset="0"/>
                <a:cs typeface="Times New Roman" pitchFamily="18" charset="0"/>
              </a:rPr>
              <a:t>      </a:t>
            </a:r>
            <a:r>
              <a:rPr lang="en-US" sz="2000" b="1" dirty="0" err="1" smtClean="0">
                <a:solidFill>
                  <a:schemeClr val="bg2">
                    <a:lumMod val="25000"/>
                  </a:schemeClr>
                </a:solidFill>
                <a:latin typeface="Times New Roman" pitchFamily="18" charset="0"/>
                <a:cs typeface="Times New Roman" pitchFamily="18" charset="0"/>
              </a:rPr>
              <a:t>Weihnachten</a:t>
            </a:r>
            <a:r>
              <a:rPr lang="en-US" sz="2000" b="1"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ist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eine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besondere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Zeit</a:t>
            </a:r>
            <a:r>
              <a:rPr lang="en-US" sz="2000" dirty="0" smtClean="0">
                <a:solidFill>
                  <a:schemeClr val="bg2">
                    <a:lumMod val="25000"/>
                  </a:schemeClr>
                </a:solidFill>
                <a:latin typeface="Times New Roman" pitchFamily="18" charset="0"/>
                <a:cs typeface="Times New Roman" pitchFamily="18" charset="0"/>
              </a:rPr>
              <a:t> in Deutschland. Es </a:t>
            </a:r>
            <a:r>
              <a:rPr lang="en-US" sz="2000" dirty="0" err="1" smtClean="0">
                <a:solidFill>
                  <a:schemeClr val="bg2">
                    <a:lumMod val="25000"/>
                  </a:schemeClr>
                </a:solidFill>
                <a:latin typeface="Times New Roman" pitchFamily="18" charset="0"/>
                <a:cs typeface="Times New Roman" pitchFamily="18" charset="0"/>
              </a:rPr>
              <a:t>ist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ein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hohes</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religiöses</a:t>
            </a:r>
            <a:r>
              <a:rPr lang="ru-RU" sz="2000" dirty="0" smtClean="0">
                <a:solidFill>
                  <a:schemeClr val="bg2">
                    <a:lumMod val="25000"/>
                  </a:schemeClr>
                </a:solidFill>
                <a:latin typeface="Times New Roman" pitchFamily="18" charset="0"/>
                <a:cs typeface="Times New Roman" pitchFamily="18" charset="0"/>
              </a:rPr>
              <a:t> </a:t>
            </a:r>
            <a:r>
              <a:rPr lang="en-US" sz="2000" dirty="0" smtClean="0">
                <a:solidFill>
                  <a:schemeClr val="bg2">
                    <a:lumMod val="25000"/>
                  </a:schemeClr>
                </a:solidFill>
                <a:latin typeface="Times New Roman" pitchFamily="18" charset="0"/>
                <a:cs typeface="Times New Roman" pitchFamily="18" charset="0"/>
              </a:rPr>
              <a:t>Fest, </a:t>
            </a:r>
            <a:r>
              <a:rPr lang="en-US" sz="2000" dirty="0" err="1" smtClean="0">
                <a:solidFill>
                  <a:schemeClr val="bg2">
                    <a:lumMod val="25000"/>
                  </a:schemeClr>
                </a:solidFill>
                <a:latin typeface="Times New Roman" pitchFamily="18" charset="0"/>
                <a:cs typeface="Times New Roman" pitchFamily="18" charset="0"/>
              </a:rPr>
              <a:t>der</a:t>
            </a:r>
            <a:r>
              <a:rPr lang="en-US" sz="2000" dirty="0" smtClean="0">
                <a:solidFill>
                  <a:schemeClr val="bg2">
                    <a:lumMod val="25000"/>
                  </a:schemeClr>
                </a:solidFill>
                <a:latin typeface="Times New Roman" pitchFamily="18" charset="0"/>
                <a:cs typeface="Times New Roman" pitchFamily="18" charset="0"/>
              </a:rPr>
              <a:t> Tag </a:t>
            </a:r>
            <a:r>
              <a:rPr lang="en-US" sz="2000" dirty="0" err="1" smtClean="0">
                <a:solidFill>
                  <a:schemeClr val="bg2">
                    <a:lumMod val="25000"/>
                  </a:schemeClr>
                </a:solidFill>
                <a:latin typeface="Times New Roman" pitchFamily="18" charset="0"/>
                <a:cs typeface="Times New Roman" pitchFamily="18" charset="0"/>
              </a:rPr>
              <a:t>der</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Geburt</a:t>
            </a:r>
            <a:r>
              <a:rPr lang="en-US" sz="2000" dirty="0" smtClean="0">
                <a:solidFill>
                  <a:schemeClr val="bg2">
                    <a:lumMod val="25000"/>
                  </a:schemeClr>
                </a:solidFill>
                <a:latin typeface="Times New Roman" pitchFamily="18" charset="0"/>
                <a:cs typeface="Times New Roman" pitchFamily="18" charset="0"/>
              </a:rPr>
              <a:t> Christi. Am 24.Dezember </a:t>
            </a:r>
            <a:r>
              <a:rPr lang="en-US" sz="2000" dirty="0" err="1" smtClean="0">
                <a:solidFill>
                  <a:schemeClr val="bg2">
                    <a:lumMod val="25000"/>
                  </a:schemeClr>
                </a:solidFill>
                <a:latin typeface="Times New Roman" pitchFamily="18" charset="0"/>
                <a:cs typeface="Times New Roman" pitchFamily="18" charset="0"/>
              </a:rPr>
              <a:t>ist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der</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heilige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Abend</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Viele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Familien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gehen</a:t>
            </a:r>
            <a:r>
              <a:rPr lang="en-US" sz="2000" dirty="0" smtClean="0">
                <a:solidFill>
                  <a:schemeClr val="bg2">
                    <a:lumMod val="25000"/>
                  </a:schemeClr>
                </a:solidFill>
                <a:latin typeface="Times New Roman" pitchFamily="18" charset="0"/>
                <a:cs typeface="Times New Roman" pitchFamily="18" charset="0"/>
              </a:rPr>
              <a:t> in die </a:t>
            </a:r>
            <a:r>
              <a:rPr lang="en-US" sz="2000" dirty="0" err="1" smtClean="0">
                <a:solidFill>
                  <a:schemeClr val="bg2">
                    <a:lumMod val="25000"/>
                  </a:schemeClr>
                </a:solidFill>
                <a:latin typeface="Times New Roman" pitchFamily="18" charset="0"/>
                <a:cs typeface="Times New Roman" pitchFamily="18" charset="0"/>
              </a:rPr>
              <a:t>Kirchen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zu</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einer</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Christmesse</a:t>
            </a:r>
            <a:r>
              <a:rPr lang="en-US" sz="2000" dirty="0" smtClean="0">
                <a:solidFill>
                  <a:schemeClr val="bg2">
                    <a:lumMod val="25000"/>
                  </a:schemeClr>
                </a:solidFill>
                <a:latin typeface="Times New Roman" pitchFamily="18" charset="0"/>
                <a:cs typeface="Times New Roman" pitchFamily="18" charset="0"/>
              </a:rPr>
              <a:t>. Die </a:t>
            </a:r>
            <a:r>
              <a:rPr lang="en-US" sz="2000" dirty="0" err="1" smtClean="0">
                <a:solidFill>
                  <a:schemeClr val="bg2">
                    <a:lumMod val="25000"/>
                  </a:schemeClr>
                </a:solidFill>
                <a:latin typeface="Times New Roman" pitchFamily="18" charset="0"/>
                <a:cs typeface="Times New Roman" pitchFamily="18" charset="0"/>
              </a:rPr>
              <a:t>ganze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Familie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versammelt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sich</a:t>
            </a:r>
            <a:r>
              <a:rPr lang="en-US" sz="2000" dirty="0" smtClean="0">
                <a:solidFill>
                  <a:schemeClr val="bg2">
                    <a:lumMod val="25000"/>
                  </a:schemeClr>
                </a:solidFill>
                <a:latin typeface="Times New Roman" pitchFamily="18" charset="0"/>
                <a:cs typeface="Times New Roman" pitchFamily="18" charset="0"/>
              </a:rPr>
              <a:t> am </a:t>
            </a:r>
            <a:r>
              <a:rPr lang="en-US" sz="2000" dirty="0" err="1" smtClean="0">
                <a:solidFill>
                  <a:schemeClr val="bg2">
                    <a:lumMod val="25000"/>
                  </a:schemeClr>
                </a:solidFill>
                <a:latin typeface="Times New Roman" pitchFamily="18" charset="0"/>
                <a:cs typeface="Times New Roman" pitchFamily="18" charset="0"/>
              </a:rPr>
              <a:t>frühen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Abend</a:t>
            </a:r>
            <a:r>
              <a:rPr lang="en-US" sz="2000" dirty="0" smtClean="0">
                <a:solidFill>
                  <a:schemeClr val="bg2">
                    <a:lumMod val="25000"/>
                  </a:schemeClr>
                </a:solidFill>
                <a:latin typeface="Times New Roman" pitchFamily="18" charset="0"/>
                <a:cs typeface="Times New Roman" pitchFamily="18" charset="0"/>
              </a:rPr>
              <a:t>  am </a:t>
            </a:r>
            <a:r>
              <a:rPr lang="en-US" sz="2000" dirty="0" err="1" smtClean="0">
                <a:solidFill>
                  <a:schemeClr val="bg2">
                    <a:lumMod val="25000"/>
                  </a:schemeClr>
                </a:solidFill>
                <a:latin typeface="Times New Roman" pitchFamily="18" charset="0"/>
                <a:cs typeface="Times New Roman" pitchFamily="18" charset="0"/>
              </a:rPr>
              <a:t>Weihnachtsbaum</a:t>
            </a:r>
            <a:r>
              <a:rPr lang="en-US" sz="2000" dirty="0" smtClean="0">
                <a:solidFill>
                  <a:schemeClr val="bg2">
                    <a:lumMod val="25000"/>
                  </a:schemeClr>
                </a:solidFill>
                <a:latin typeface="Times New Roman" pitchFamily="18" charset="0"/>
                <a:cs typeface="Times New Roman" pitchFamily="18" charset="0"/>
              </a:rPr>
              <a:t>. Es </a:t>
            </a:r>
            <a:r>
              <a:rPr lang="en-US" sz="2000" dirty="0" err="1" smtClean="0">
                <a:solidFill>
                  <a:schemeClr val="bg2">
                    <a:lumMod val="25000"/>
                  </a:schemeClr>
                </a:solidFill>
                <a:latin typeface="Times New Roman" pitchFamily="18" charset="0"/>
                <a:cs typeface="Times New Roman" pitchFamily="18" charset="0"/>
              </a:rPr>
              <a:t>wird</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mit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Kerzen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Sternen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Kugeln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Glasschmuck</a:t>
            </a:r>
            <a:r>
              <a:rPr lang="en-US" sz="2000" dirty="0" smtClean="0">
                <a:solidFill>
                  <a:schemeClr val="bg2">
                    <a:lumMod val="25000"/>
                  </a:schemeClr>
                </a:solidFill>
                <a:latin typeface="Times New Roman" pitchFamily="18" charset="0"/>
                <a:cs typeface="Times New Roman" pitchFamily="18" charset="0"/>
              </a:rPr>
              <a:t> und </a:t>
            </a:r>
            <a:r>
              <a:rPr lang="en-US" sz="2000" dirty="0" err="1" smtClean="0">
                <a:solidFill>
                  <a:schemeClr val="bg2">
                    <a:lumMod val="25000"/>
                  </a:schemeClr>
                </a:solidFill>
                <a:latin typeface="Times New Roman" pitchFamily="18" charset="0"/>
                <a:cs typeface="Times New Roman" pitchFamily="18" charset="0"/>
              </a:rPr>
              <a:t>Lamette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geschmückt</a:t>
            </a:r>
            <a:r>
              <a:rPr lang="en-US" sz="2000" dirty="0" smtClean="0">
                <a:solidFill>
                  <a:schemeClr val="bg2">
                    <a:lumMod val="25000"/>
                  </a:schemeClr>
                </a:solidFill>
                <a:latin typeface="Times New Roman" pitchFamily="18" charset="0"/>
                <a:cs typeface="Times New Roman" pitchFamily="18" charset="0"/>
              </a:rPr>
              <a:t>. Die Kinder </a:t>
            </a:r>
            <a:r>
              <a:rPr lang="en-US" sz="2000" dirty="0" err="1" smtClean="0">
                <a:solidFill>
                  <a:schemeClr val="bg2">
                    <a:lumMod val="25000"/>
                  </a:schemeClr>
                </a:solidFill>
                <a:latin typeface="Times New Roman" pitchFamily="18" charset="0"/>
                <a:cs typeface="Times New Roman" pitchFamily="18" charset="0"/>
              </a:rPr>
              <a:t>sagen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Gedichte</a:t>
            </a:r>
            <a:r>
              <a:rPr lang="en-US" sz="2000" dirty="0" smtClean="0">
                <a:solidFill>
                  <a:schemeClr val="bg2">
                    <a:lumMod val="25000"/>
                  </a:schemeClr>
                </a:solidFill>
                <a:latin typeface="Times New Roman" pitchFamily="18" charset="0"/>
                <a:cs typeface="Times New Roman" pitchFamily="18" charset="0"/>
              </a:rPr>
              <a:t> auf und </a:t>
            </a:r>
            <a:r>
              <a:rPr lang="en-US" sz="2000" dirty="0" err="1" smtClean="0">
                <a:solidFill>
                  <a:schemeClr val="bg2">
                    <a:lumMod val="25000"/>
                  </a:schemeClr>
                </a:solidFill>
                <a:latin typeface="Times New Roman" pitchFamily="18" charset="0"/>
                <a:cs typeface="Times New Roman" pitchFamily="18" charset="0"/>
              </a:rPr>
              <a:t>singen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Weihnachtslieder</a:t>
            </a:r>
            <a:r>
              <a:rPr lang="en-US" sz="2000" dirty="0" smtClean="0">
                <a:solidFill>
                  <a:schemeClr val="bg2">
                    <a:lumMod val="25000"/>
                  </a:schemeClr>
                </a:solidFill>
                <a:latin typeface="Times New Roman" pitchFamily="18" charset="0"/>
                <a:cs typeface="Times New Roman" pitchFamily="18" charset="0"/>
              </a:rPr>
              <a:t>. Man </a:t>
            </a:r>
            <a:r>
              <a:rPr lang="en-US" sz="2000" dirty="0" err="1" smtClean="0">
                <a:solidFill>
                  <a:schemeClr val="bg2">
                    <a:lumMod val="25000"/>
                  </a:schemeClr>
                </a:solidFill>
                <a:latin typeface="Times New Roman" pitchFamily="18" charset="0"/>
                <a:cs typeface="Times New Roman" pitchFamily="18" charset="0"/>
              </a:rPr>
              <a:t>wünscht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einander</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gesegnete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Weihnachten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Alle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Familienglieder</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bekommen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Weihnachtsgeschenke</a:t>
            </a:r>
            <a:r>
              <a:rPr lang="en-US" sz="2000" dirty="0" smtClean="0">
                <a:solidFill>
                  <a:schemeClr val="bg2">
                    <a:lumMod val="25000"/>
                  </a:schemeClr>
                </a:solidFill>
                <a:latin typeface="Times New Roman" pitchFamily="18" charset="0"/>
                <a:cs typeface="Times New Roman" pitchFamily="18" charset="0"/>
              </a:rPr>
              <a:t> . </a:t>
            </a:r>
            <a:r>
              <a:rPr lang="en-US" sz="2000" dirty="0" err="1" smtClean="0">
                <a:solidFill>
                  <a:schemeClr val="bg2">
                    <a:lumMod val="25000"/>
                  </a:schemeClr>
                </a:solidFill>
                <a:latin typeface="Times New Roman" pitchFamily="18" charset="0"/>
                <a:cs typeface="Times New Roman" pitchFamily="18" charset="0"/>
              </a:rPr>
              <a:t>Unter</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Christbaum</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wird</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häufig</a:t>
            </a:r>
            <a:r>
              <a:rPr lang="en-US" sz="2000" dirty="0" smtClean="0">
                <a:solidFill>
                  <a:schemeClr val="bg2">
                    <a:lumMod val="25000"/>
                  </a:schemeClr>
                </a:solidFill>
                <a:latin typeface="Times New Roman" pitchFamily="18" charset="0"/>
                <a:cs typeface="Times New Roman" pitchFamily="18" charset="0"/>
              </a:rPr>
              <a:t> die </a:t>
            </a:r>
            <a:r>
              <a:rPr lang="en-US" sz="2000" dirty="0" err="1" smtClean="0">
                <a:solidFill>
                  <a:schemeClr val="bg2">
                    <a:lumMod val="25000"/>
                  </a:schemeClr>
                </a:solidFill>
                <a:latin typeface="Times New Roman" pitchFamily="18" charset="0"/>
                <a:cs typeface="Times New Roman" pitchFamily="18" charset="0"/>
              </a:rPr>
              <a:t>Weih-nachtskrippe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mit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Figuren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vom</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Christkind</a:t>
            </a:r>
            <a:r>
              <a:rPr lang="en-US" sz="2000" dirty="0" smtClean="0">
                <a:solidFill>
                  <a:schemeClr val="bg2">
                    <a:lumMod val="25000"/>
                  </a:schemeClr>
                </a:solidFill>
                <a:latin typeface="Times New Roman" pitchFamily="18" charset="0"/>
                <a:cs typeface="Times New Roman" pitchFamily="18" charset="0"/>
              </a:rPr>
              <a:t>, von Maria und   Joseph,          den </a:t>
            </a:r>
            <a:r>
              <a:rPr lang="en-US" sz="2000" dirty="0" err="1" smtClean="0">
                <a:solidFill>
                  <a:schemeClr val="bg2">
                    <a:lumMod val="25000"/>
                  </a:schemeClr>
                </a:solidFill>
                <a:latin typeface="Times New Roman" pitchFamily="18" charset="0"/>
                <a:cs typeface="Times New Roman" pitchFamily="18" charset="0"/>
              </a:rPr>
              <a:t>Hirten</a:t>
            </a:r>
            <a:r>
              <a:rPr lang="en-US" sz="2000" dirty="0" smtClean="0">
                <a:solidFill>
                  <a:schemeClr val="bg2">
                    <a:lumMod val="25000"/>
                  </a:schemeClr>
                </a:solidFill>
                <a:latin typeface="Times New Roman" pitchFamily="18" charset="0"/>
                <a:cs typeface="Times New Roman" pitchFamily="18" charset="0"/>
              </a:rPr>
              <a:t> und den </a:t>
            </a:r>
            <a:r>
              <a:rPr lang="en-US" sz="2000" dirty="0" err="1" smtClean="0">
                <a:solidFill>
                  <a:schemeClr val="bg2">
                    <a:lumMod val="25000"/>
                  </a:schemeClr>
                </a:solidFill>
                <a:latin typeface="Times New Roman" pitchFamily="18" charset="0"/>
                <a:cs typeface="Times New Roman" pitchFamily="18" charset="0"/>
              </a:rPr>
              <a:t>Heiligen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Drei</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Königen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aufgestellt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Traditionelle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Weihnachtsspeisen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sind</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Gans</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Stollen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Lebkuchen</a:t>
            </a:r>
            <a:r>
              <a:rPr lang="en-US" sz="2000" dirty="0" smtClean="0">
                <a:solidFill>
                  <a:schemeClr val="bg2">
                    <a:lumMod val="25000"/>
                  </a:schemeClr>
                </a:solidFill>
                <a:latin typeface="Times New Roman" pitchFamily="18" charset="0"/>
                <a:cs typeface="Times New Roman" pitchFamily="18" charset="0"/>
              </a:rPr>
              <a:t>,                                                    </a:t>
            </a:r>
            <a:r>
              <a:rPr lang="ru-RU" sz="2000" dirty="0" smtClean="0">
                <a:solidFill>
                  <a:schemeClr val="bg2">
                    <a:lumMod val="25000"/>
                  </a:schemeClr>
                </a:solidFill>
                <a:latin typeface="Times New Roman" pitchFamily="18" charset="0"/>
                <a:cs typeface="Times New Roman" pitchFamily="18" charset="0"/>
              </a:rPr>
              <a:t>     </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Gebäck</a:t>
            </a:r>
            <a:r>
              <a:rPr lang="en-US" sz="2000" dirty="0" smtClean="0">
                <a:solidFill>
                  <a:schemeClr val="bg2">
                    <a:lumMod val="25000"/>
                  </a:schemeClr>
                </a:solidFill>
                <a:latin typeface="Times New Roman" pitchFamily="18" charset="0"/>
                <a:cs typeface="Times New Roman" pitchFamily="18" charset="0"/>
              </a:rPr>
              <a:t>. Man </a:t>
            </a:r>
            <a:r>
              <a:rPr lang="en-US" sz="2000" dirty="0" err="1" smtClean="0">
                <a:solidFill>
                  <a:schemeClr val="bg2">
                    <a:lumMod val="25000"/>
                  </a:schemeClr>
                </a:solidFill>
                <a:latin typeface="Times New Roman" pitchFamily="18" charset="0"/>
                <a:cs typeface="Times New Roman" pitchFamily="18" charset="0"/>
              </a:rPr>
              <a:t>feiert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Weihnachten</a:t>
            </a:r>
            <a:r>
              <a:rPr lang="en-US" sz="2000" dirty="0" smtClean="0">
                <a:solidFill>
                  <a:schemeClr val="bg2">
                    <a:lumMod val="25000"/>
                  </a:schemeClr>
                </a:solidFill>
                <a:latin typeface="Times New Roman" pitchFamily="18" charset="0"/>
                <a:cs typeface="Times New Roman" pitchFamily="18" charset="0"/>
              </a:rPr>
              <a:t>  an </a:t>
            </a:r>
            <a:r>
              <a:rPr lang="en-US" sz="2000" dirty="0" err="1" smtClean="0">
                <a:solidFill>
                  <a:schemeClr val="bg2">
                    <a:lumMod val="25000"/>
                  </a:schemeClr>
                </a:solidFill>
                <a:latin typeface="Times New Roman" pitchFamily="18" charset="0"/>
                <a:cs typeface="Times New Roman" pitchFamily="18" charset="0"/>
              </a:rPr>
              <a:t>zwei</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Tagen</a:t>
            </a:r>
            <a:r>
              <a:rPr lang="en-US" sz="2000" dirty="0" smtClean="0">
                <a:solidFill>
                  <a:schemeClr val="bg2">
                    <a:lumMod val="25000"/>
                  </a:schemeClr>
                </a:solidFill>
                <a:latin typeface="Times New Roman" pitchFamily="18" charset="0"/>
                <a:cs typeface="Times New Roman" pitchFamily="18" charset="0"/>
              </a:rPr>
              <a:t>. Es </a:t>
            </a:r>
            <a:r>
              <a:rPr lang="en-US" sz="2000" dirty="0" err="1" smtClean="0">
                <a:solidFill>
                  <a:schemeClr val="bg2">
                    <a:lumMod val="25000"/>
                  </a:schemeClr>
                </a:solidFill>
                <a:latin typeface="Times New Roman" pitchFamily="18" charset="0"/>
                <a:cs typeface="Times New Roman" pitchFamily="18" charset="0"/>
              </a:rPr>
              <a:t>steht</a:t>
            </a:r>
            <a:r>
              <a:rPr lang="en-US" sz="2000" dirty="0" smtClean="0">
                <a:solidFill>
                  <a:schemeClr val="bg2">
                    <a:lumMod val="25000"/>
                  </a:schemeClr>
                </a:solidFill>
                <a:latin typeface="Times New Roman" pitchFamily="18" charset="0"/>
                <a:cs typeface="Times New Roman" pitchFamily="18" charset="0"/>
              </a:rPr>
              <a:t> auf                 </a:t>
            </a:r>
            <a:r>
              <a:rPr lang="ru-RU" sz="2000" dirty="0" smtClean="0">
                <a:solidFill>
                  <a:schemeClr val="bg2">
                    <a:lumMod val="25000"/>
                  </a:schemeClr>
                </a:solidFill>
                <a:latin typeface="Times New Roman" pitchFamily="18" charset="0"/>
                <a:cs typeface="Times New Roman" pitchFamily="18" charset="0"/>
              </a:rPr>
              <a:t>     </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dem</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Kalender</a:t>
            </a:r>
            <a:r>
              <a:rPr lang="en-US" sz="2000" dirty="0" smtClean="0">
                <a:solidFill>
                  <a:schemeClr val="bg2">
                    <a:lumMod val="25000"/>
                  </a:schemeClr>
                </a:solidFill>
                <a:latin typeface="Times New Roman" pitchFamily="18" charset="0"/>
                <a:cs typeface="Times New Roman" pitchFamily="18" charset="0"/>
              </a:rPr>
              <a:t> </a:t>
            </a:r>
            <a:r>
              <a:rPr lang="ru-RU"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unter</a:t>
            </a:r>
            <a:r>
              <a:rPr lang="en-US" sz="2000" dirty="0" smtClean="0">
                <a:solidFill>
                  <a:schemeClr val="bg2">
                    <a:lumMod val="25000"/>
                  </a:schemeClr>
                </a:solidFill>
                <a:latin typeface="Times New Roman" pitchFamily="18" charset="0"/>
                <a:cs typeface="Times New Roman" pitchFamily="18" charset="0"/>
              </a:rPr>
              <a:t>  25. und 26. </a:t>
            </a:r>
            <a:r>
              <a:rPr lang="en-US" sz="2000" dirty="0" err="1" smtClean="0">
                <a:solidFill>
                  <a:schemeClr val="bg2">
                    <a:lumMod val="25000"/>
                  </a:schemeClr>
                </a:solidFill>
                <a:latin typeface="Times New Roman" pitchFamily="18" charset="0"/>
                <a:cs typeface="Times New Roman" pitchFamily="18" charset="0"/>
              </a:rPr>
              <a:t>Dezember</a:t>
            </a:r>
            <a:r>
              <a:rPr lang="en-US" sz="2000" dirty="0" smtClean="0">
                <a:solidFill>
                  <a:schemeClr val="bg2">
                    <a:lumMod val="25000"/>
                  </a:schemeClr>
                </a:solidFill>
                <a:latin typeface="Times New Roman" pitchFamily="18" charset="0"/>
                <a:cs typeface="Times New Roman" pitchFamily="18" charset="0"/>
              </a:rPr>
              <a:t>. An </a:t>
            </a:r>
            <a:r>
              <a:rPr lang="en-US" sz="2000" dirty="0" err="1" smtClean="0">
                <a:solidFill>
                  <a:schemeClr val="bg2">
                    <a:lumMod val="25000"/>
                  </a:schemeClr>
                </a:solidFill>
                <a:latin typeface="Times New Roman" pitchFamily="18" charset="0"/>
                <a:cs typeface="Times New Roman" pitchFamily="18" charset="0"/>
              </a:rPr>
              <a:t>diesen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Tagen</a:t>
            </a:r>
            <a:r>
              <a:rPr lang="en-US" sz="2000" dirty="0" smtClean="0">
                <a:solidFill>
                  <a:schemeClr val="bg2">
                    <a:lumMod val="25000"/>
                  </a:schemeClr>
                </a:solidFill>
                <a:latin typeface="Times New Roman" pitchFamily="18" charset="0"/>
                <a:cs typeface="Times New Roman" pitchFamily="18" charset="0"/>
              </a:rPr>
              <a:t>                      </a:t>
            </a:r>
            <a:r>
              <a:rPr lang="ru-RU"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besucht</a:t>
            </a:r>
            <a:r>
              <a:rPr lang="en-US" sz="2000" dirty="0" smtClean="0">
                <a:solidFill>
                  <a:schemeClr val="bg2">
                    <a:lumMod val="25000"/>
                  </a:schemeClr>
                </a:solidFill>
                <a:latin typeface="Times New Roman" pitchFamily="18" charset="0"/>
                <a:cs typeface="Times New Roman" pitchFamily="18" charset="0"/>
              </a:rPr>
              <a:t> man </a:t>
            </a:r>
            <a:r>
              <a:rPr lang="en-US" sz="2000" dirty="0" err="1" smtClean="0">
                <a:solidFill>
                  <a:schemeClr val="bg2">
                    <a:lumMod val="25000"/>
                  </a:schemeClr>
                </a:solidFill>
                <a:latin typeface="Times New Roman" pitchFamily="18" charset="0"/>
                <a:cs typeface="Times New Roman" pitchFamily="18" charset="0"/>
              </a:rPr>
              <a:t>Verwandte</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Freunde</a:t>
            </a:r>
            <a:r>
              <a:rPr lang="en-US" sz="2000" dirty="0" smtClean="0">
                <a:solidFill>
                  <a:schemeClr val="bg2">
                    <a:lumMod val="25000"/>
                  </a:schemeClr>
                </a:solidFill>
                <a:latin typeface="Times New Roman" pitchFamily="18" charset="0"/>
                <a:cs typeface="Times New Roman" pitchFamily="18" charset="0"/>
              </a:rPr>
              <a:t> und </a:t>
            </a:r>
            <a:r>
              <a:rPr lang="en-US" sz="2000" dirty="0" err="1" smtClean="0">
                <a:solidFill>
                  <a:schemeClr val="bg2">
                    <a:lumMod val="25000"/>
                  </a:schemeClr>
                </a:solidFill>
                <a:latin typeface="Times New Roman" pitchFamily="18" charset="0"/>
                <a:cs typeface="Times New Roman" pitchFamily="18" charset="0"/>
              </a:rPr>
              <a:t>Bekannte</a:t>
            </a:r>
            <a:r>
              <a:rPr lang="en-US" sz="2000" dirty="0" smtClean="0">
                <a:solidFill>
                  <a:schemeClr val="bg2">
                    <a:lumMod val="25000"/>
                  </a:schemeClr>
                </a:solidFill>
                <a:latin typeface="Times New Roman" pitchFamily="18" charset="0"/>
                <a:cs typeface="Times New Roman" pitchFamily="18" charset="0"/>
              </a:rPr>
              <a:t>. Die </a:t>
            </a:r>
            <a:r>
              <a:rPr lang="en-US" sz="2000" dirty="0" err="1" smtClean="0">
                <a:solidFill>
                  <a:schemeClr val="bg2">
                    <a:lumMod val="25000"/>
                  </a:schemeClr>
                </a:solidFill>
                <a:latin typeface="Times New Roman" pitchFamily="18" charset="0"/>
                <a:cs typeface="Times New Roman" pitchFamily="18" charset="0"/>
              </a:rPr>
              <a:t>Familien</a:t>
            </a:r>
            <a:r>
              <a:rPr lang="en-US" sz="2000" dirty="0" smtClean="0">
                <a:solidFill>
                  <a:schemeClr val="bg2">
                    <a:lumMod val="25000"/>
                  </a:schemeClr>
                </a:solidFill>
                <a:latin typeface="Times New Roman" pitchFamily="18" charset="0"/>
                <a:cs typeface="Times New Roman" pitchFamily="18" charset="0"/>
              </a:rPr>
              <a:t>                    </a:t>
            </a:r>
            <a:r>
              <a:rPr lang="ru-RU" sz="2000" dirty="0" smtClean="0">
                <a:solidFill>
                  <a:schemeClr val="bg2">
                    <a:lumMod val="25000"/>
                  </a:schemeClr>
                </a:solidFill>
                <a:latin typeface="Times New Roman" pitchFamily="18" charset="0"/>
                <a:cs typeface="Times New Roman" pitchFamily="18" charset="0"/>
              </a:rPr>
              <a:t>     </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fahren</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zur</a:t>
            </a:r>
            <a:r>
              <a:rPr lang="ru-RU"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Erhohlung</a:t>
            </a:r>
            <a:r>
              <a:rPr lang="en-US" sz="2000" dirty="0" smtClean="0">
                <a:solidFill>
                  <a:schemeClr val="bg2">
                    <a:lumMod val="25000"/>
                  </a:schemeClr>
                </a:solidFill>
                <a:latin typeface="Times New Roman" pitchFamily="18" charset="0"/>
                <a:cs typeface="Times New Roman" pitchFamily="18" charset="0"/>
              </a:rPr>
              <a:t> ins </a:t>
            </a:r>
            <a:r>
              <a:rPr lang="en-US" sz="2000" dirty="0" err="1" smtClean="0">
                <a:solidFill>
                  <a:schemeClr val="bg2">
                    <a:lumMod val="25000"/>
                  </a:schemeClr>
                </a:solidFill>
                <a:latin typeface="Times New Roman" pitchFamily="18" charset="0"/>
                <a:cs typeface="Times New Roman" pitchFamily="18" charset="0"/>
              </a:rPr>
              <a:t>Ausland</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oder</a:t>
            </a:r>
            <a:r>
              <a:rPr lang="en-US" sz="2000" dirty="0" smtClean="0">
                <a:solidFill>
                  <a:schemeClr val="bg2">
                    <a:lumMod val="25000"/>
                  </a:schemeClr>
                </a:solidFill>
                <a:latin typeface="Times New Roman" pitchFamily="18" charset="0"/>
                <a:cs typeface="Times New Roman" pitchFamily="18" charset="0"/>
              </a:rPr>
              <a:t> ins </a:t>
            </a:r>
            <a:r>
              <a:rPr lang="en-US" sz="2000" dirty="0" err="1" smtClean="0">
                <a:solidFill>
                  <a:schemeClr val="bg2">
                    <a:lumMod val="25000"/>
                  </a:schemeClr>
                </a:solidFill>
                <a:latin typeface="Times New Roman" pitchFamily="18" charset="0"/>
                <a:cs typeface="Times New Roman" pitchFamily="18" charset="0"/>
              </a:rPr>
              <a:t>Gebirge</a:t>
            </a:r>
            <a:r>
              <a:rPr lang="en-US" sz="2000" dirty="0" smtClean="0">
                <a:solidFill>
                  <a:schemeClr val="bg2">
                    <a:lumMod val="25000"/>
                  </a:schemeClr>
                </a:solidFill>
                <a:latin typeface="Times New Roman" pitchFamily="18" charset="0"/>
                <a:cs typeface="Times New Roman" pitchFamily="18" charset="0"/>
              </a:rPr>
              <a:t>,                                    </a:t>
            </a:r>
            <a:r>
              <a:rPr lang="ru-RU" sz="2000" dirty="0" smtClean="0">
                <a:solidFill>
                  <a:schemeClr val="bg2">
                    <a:lumMod val="25000"/>
                  </a:schemeClr>
                </a:solidFill>
                <a:latin typeface="Times New Roman" pitchFamily="18" charset="0"/>
                <a:cs typeface="Times New Roman" pitchFamily="18" charset="0"/>
              </a:rPr>
              <a:t>     </a:t>
            </a:r>
            <a:r>
              <a:rPr lang="en-US" sz="2000" dirty="0" smtClean="0">
                <a:solidFill>
                  <a:schemeClr val="bg2">
                    <a:lumMod val="25000"/>
                  </a:schemeClr>
                </a:solidFill>
                <a:latin typeface="Times New Roman" pitchFamily="18" charset="0"/>
                <a:cs typeface="Times New Roman" pitchFamily="18" charset="0"/>
              </a:rPr>
              <a:t> um </a:t>
            </a:r>
            <a:r>
              <a:rPr lang="en-US" sz="2000" dirty="0" err="1" smtClean="0">
                <a:solidFill>
                  <a:schemeClr val="bg2">
                    <a:lumMod val="25000"/>
                  </a:schemeClr>
                </a:solidFill>
                <a:latin typeface="Times New Roman" pitchFamily="18" charset="0"/>
                <a:cs typeface="Times New Roman" pitchFamily="18" charset="0"/>
              </a:rPr>
              <a:t>Wintersport</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zu</a:t>
            </a:r>
            <a:r>
              <a:rPr lang="en-US" sz="2000" dirty="0" smtClean="0">
                <a:solidFill>
                  <a:schemeClr val="bg2">
                    <a:lumMod val="25000"/>
                  </a:schemeClr>
                </a:solidFill>
                <a:latin typeface="Times New Roman" pitchFamily="18" charset="0"/>
                <a:cs typeface="Times New Roman" pitchFamily="18" charset="0"/>
              </a:rPr>
              <a:t> </a:t>
            </a:r>
            <a:r>
              <a:rPr lang="en-US" sz="2000" dirty="0" err="1" smtClean="0">
                <a:solidFill>
                  <a:schemeClr val="bg2">
                    <a:lumMod val="25000"/>
                  </a:schemeClr>
                </a:solidFill>
                <a:latin typeface="Times New Roman" pitchFamily="18" charset="0"/>
                <a:cs typeface="Times New Roman" pitchFamily="18" charset="0"/>
              </a:rPr>
              <a:t>treiben</a:t>
            </a:r>
            <a:r>
              <a:rPr lang="en-US" sz="2000" dirty="0" smtClean="0">
                <a:solidFill>
                  <a:schemeClr val="bg2">
                    <a:lumMod val="25000"/>
                  </a:schemeClr>
                </a:solidFill>
                <a:latin typeface="Times New Roman" pitchFamily="18" charset="0"/>
                <a:cs typeface="Times New Roman" pitchFamily="18" charset="0"/>
              </a:rPr>
              <a:t>.</a:t>
            </a:r>
            <a:endParaRPr lang="ru-RU" sz="2000" dirty="0">
              <a:solidFill>
                <a:schemeClr val="bg2">
                  <a:lumMod val="25000"/>
                </a:schemeClr>
              </a:solidFill>
              <a:latin typeface="Times New Roman" pitchFamily="18" charset="0"/>
              <a:cs typeface="Times New Roman" pitchFamily="18" charset="0"/>
            </a:endParaRPr>
          </a:p>
        </p:txBody>
      </p:sp>
      <p:pic>
        <p:nvPicPr>
          <p:cNvPr id="6" name="Picture 6" descr="elka"/>
          <p:cNvPicPr>
            <a:picLocks noChangeAspect="1" noChangeArrowheads="1" noCrop="1"/>
          </p:cNvPicPr>
          <p:nvPr/>
        </p:nvPicPr>
        <p:blipFill>
          <a:blip r:embed="rId2"/>
          <a:srcRect/>
          <a:stretch>
            <a:fillRect/>
          </a:stretch>
        </p:blipFill>
        <p:spPr bwMode="auto">
          <a:xfrm>
            <a:off x="6929454" y="3786190"/>
            <a:ext cx="2555875" cy="2555875"/>
          </a:xfrm>
          <a:prstGeom prst="rect">
            <a:avLst/>
          </a:prstGeom>
          <a:noFill/>
          <a:ln w="9525">
            <a:noFill/>
            <a:miter lim="800000"/>
            <a:headEnd/>
            <a:tailEnd/>
          </a:ln>
        </p:spPr>
      </p:pic>
      <p:pic>
        <p:nvPicPr>
          <p:cNvPr id="11266" name="Picture 2" descr="Новогодний квест, 3 место (1)"/>
          <p:cNvPicPr>
            <a:picLocks noChangeAspect="1" noChangeArrowheads="1" noCrop="1"/>
          </p:cNvPicPr>
          <p:nvPr/>
        </p:nvPicPr>
        <p:blipFill>
          <a:blip r:embed="rId3"/>
          <a:srcRect/>
          <a:stretch>
            <a:fillRect/>
          </a:stretch>
        </p:blipFill>
        <p:spPr bwMode="auto">
          <a:xfrm>
            <a:off x="138081" y="226193"/>
            <a:ext cx="1076333" cy="1345419"/>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26" y="500042"/>
            <a:ext cx="3108945" cy="790809"/>
          </a:xfrm>
        </p:spPr>
        <p:txBody>
          <a:bodyPr>
            <a:noAutofit/>
          </a:bodyPr>
          <a:lstStyle/>
          <a:p>
            <a:r>
              <a:rPr lang="en-US" sz="4800" b="1" i="1" u="sng" dirty="0" err="1" smtClean="0">
                <a:solidFill>
                  <a:schemeClr val="tx2">
                    <a:lumMod val="60000"/>
                    <a:lumOff val="40000"/>
                  </a:schemeClr>
                </a:solidFill>
              </a:rPr>
              <a:t>Silvester</a:t>
            </a:r>
            <a:endParaRPr lang="ru-RU" sz="4800" b="1" i="1" u="sng" dirty="0">
              <a:solidFill>
                <a:schemeClr val="tx2">
                  <a:lumMod val="60000"/>
                  <a:lumOff val="40000"/>
                </a:schemeClr>
              </a:solidFill>
            </a:endParaRPr>
          </a:p>
        </p:txBody>
      </p:sp>
      <p:sp>
        <p:nvSpPr>
          <p:cNvPr id="3" name="Содержимое 2"/>
          <p:cNvSpPr>
            <a:spLocks noGrp="1"/>
          </p:cNvSpPr>
          <p:nvPr>
            <p:ph idx="1"/>
          </p:nvPr>
        </p:nvSpPr>
        <p:spPr>
          <a:xfrm>
            <a:off x="357158" y="2071678"/>
            <a:ext cx="8229600" cy="4525963"/>
          </a:xfrm>
        </p:spPr>
        <p:txBody>
          <a:bodyPr>
            <a:normAutofit/>
          </a:bodyPr>
          <a:lstStyle/>
          <a:p>
            <a:r>
              <a:rPr lang="ru-RU" sz="2000" dirty="0" smtClean="0">
                <a:solidFill>
                  <a:schemeClr val="tx1">
                    <a:lumMod val="40000"/>
                    <a:lumOff val="60000"/>
                  </a:schemeClr>
                </a:solidFill>
              </a:rPr>
              <a:t>            </a:t>
            </a:r>
            <a:r>
              <a:rPr lang="en-US" sz="2000" dirty="0" smtClean="0">
                <a:solidFill>
                  <a:schemeClr val="tx1">
                    <a:lumMod val="40000"/>
                    <a:lumOff val="60000"/>
                  </a:schemeClr>
                </a:solidFill>
              </a:rPr>
              <a:t>In </a:t>
            </a:r>
            <a:r>
              <a:rPr lang="en-US" sz="2000" dirty="0" err="1" smtClean="0">
                <a:solidFill>
                  <a:schemeClr val="tx1">
                    <a:lumMod val="40000"/>
                    <a:lumOff val="60000"/>
                  </a:schemeClr>
                </a:solidFill>
              </a:rPr>
              <a:t>der</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Nacht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vom</a:t>
            </a:r>
            <a:r>
              <a:rPr lang="en-US" sz="2000" dirty="0" smtClean="0">
                <a:solidFill>
                  <a:schemeClr val="tx1">
                    <a:lumMod val="40000"/>
                    <a:lumOff val="60000"/>
                  </a:schemeClr>
                </a:solidFill>
              </a:rPr>
              <a:t> 31.Dezember auf den 1.Januar </a:t>
            </a:r>
            <a:r>
              <a:rPr lang="en-US" sz="2000" dirty="0" err="1" smtClean="0">
                <a:solidFill>
                  <a:schemeClr val="tx1">
                    <a:lumMod val="40000"/>
                    <a:lumOff val="60000"/>
                  </a:schemeClr>
                </a:solidFill>
              </a:rPr>
              <a:t>feiert</a:t>
            </a:r>
            <a:r>
              <a:rPr lang="en-US" sz="2000" dirty="0" smtClean="0">
                <a:solidFill>
                  <a:schemeClr val="tx1">
                    <a:lumMod val="40000"/>
                    <a:lumOff val="60000"/>
                  </a:schemeClr>
                </a:solidFill>
              </a:rPr>
              <a:t> man den </a:t>
            </a:r>
            <a:r>
              <a:rPr lang="en-US" sz="2000" dirty="0" err="1" smtClean="0">
                <a:solidFill>
                  <a:schemeClr val="tx1">
                    <a:lumMod val="40000"/>
                    <a:lumOff val="60000"/>
                  </a:schemeClr>
                </a:solidFill>
              </a:rPr>
              <a:t>Rutsch</a:t>
            </a:r>
            <a:r>
              <a:rPr lang="en-US" sz="2000" dirty="0" smtClean="0">
                <a:solidFill>
                  <a:schemeClr val="tx1">
                    <a:lumMod val="40000"/>
                    <a:lumOff val="60000"/>
                  </a:schemeClr>
                </a:solidFill>
              </a:rPr>
              <a:t> ins </a:t>
            </a:r>
            <a:r>
              <a:rPr lang="en-US" sz="2000" dirty="0" err="1" smtClean="0">
                <a:solidFill>
                  <a:schemeClr val="tx1">
                    <a:lumMod val="40000"/>
                    <a:lumOff val="60000"/>
                  </a:schemeClr>
                </a:solidFill>
              </a:rPr>
              <a:t>neue</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Jahr</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Der</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letzte</a:t>
            </a:r>
            <a:r>
              <a:rPr lang="en-US" sz="2000" dirty="0" smtClean="0">
                <a:solidFill>
                  <a:schemeClr val="tx1">
                    <a:lumMod val="40000"/>
                    <a:lumOff val="60000"/>
                  </a:schemeClr>
                </a:solidFill>
              </a:rPr>
              <a:t> Tag des </a:t>
            </a:r>
            <a:r>
              <a:rPr lang="en-US" sz="2000" dirty="0" err="1" smtClean="0">
                <a:solidFill>
                  <a:schemeClr val="tx1">
                    <a:lumMod val="40000"/>
                    <a:lumOff val="60000"/>
                  </a:schemeClr>
                </a:solidFill>
              </a:rPr>
              <a:t>Jahres</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hei</a:t>
            </a:r>
            <a:r>
              <a:rPr lang="el-GR" sz="2000" dirty="0" smtClean="0">
                <a:solidFill>
                  <a:schemeClr val="tx1">
                    <a:lumMod val="40000"/>
                    <a:lumOff val="60000"/>
                  </a:schemeClr>
                </a:solidFill>
              </a:rPr>
              <a:t>β</a:t>
            </a:r>
            <a:r>
              <a:rPr lang="en-US" sz="2000" dirty="0" smtClean="0">
                <a:solidFill>
                  <a:schemeClr val="tx1">
                    <a:lumMod val="40000"/>
                    <a:lumOff val="60000"/>
                  </a:schemeClr>
                </a:solidFill>
              </a:rPr>
              <a:t>t in Deutschland </a:t>
            </a:r>
            <a:r>
              <a:rPr lang="en-US" sz="2000" dirty="0" err="1" smtClean="0">
                <a:solidFill>
                  <a:schemeClr val="tx1">
                    <a:lumMod val="40000"/>
                    <a:lumOff val="60000"/>
                  </a:schemeClr>
                </a:solidFill>
              </a:rPr>
              <a:t>Silvester</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nach</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dem</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römischen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Papst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Silvester</a:t>
            </a:r>
            <a:r>
              <a:rPr lang="en-US" sz="2000" dirty="0" smtClean="0">
                <a:solidFill>
                  <a:schemeClr val="tx1">
                    <a:lumMod val="40000"/>
                    <a:lumOff val="60000"/>
                  </a:schemeClr>
                </a:solidFill>
              </a:rPr>
              <a:t> 1. ). Man </a:t>
            </a:r>
            <a:r>
              <a:rPr lang="en-US" sz="2000" dirty="0" err="1" smtClean="0">
                <a:solidFill>
                  <a:schemeClr val="tx1">
                    <a:lumMod val="40000"/>
                    <a:lumOff val="60000"/>
                  </a:schemeClr>
                </a:solidFill>
              </a:rPr>
              <a:t>geht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gemeinsam</a:t>
            </a:r>
            <a:r>
              <a:rPr lang="en-US" sz="2000" dirty="0" smtClean="0">
                <a:solidFill>
                  <a:schemeClr val="tx1">
                    <a:lumMod val="40000"/>
                    <a:lumOff val="60000"/>
                  </a:schemeClr>
                </a:solidFill>
              </a:rPr>
              <a:t> in </a:t>
            </a:r>
            <a:r>
              <a:rPr lang="en-US" sz="2000" dirty="0" err="1" smtClean="0">
                <a:solidFill>
                  <a:schemeClr val="tx1">
                    <a:lumMod val="40000"/>
                    <a:lumOff val="60000"/>
                  </a:schemeClr>
                </a:solidFill>
              </a:rPr>
              <a:t>ein</a:t>
            </a:r>
            <a:r>
              <a:rPr lang="en-US" sz="2000" dirty="0" smtClean="0">
                <a:solidFill>
                  <a:schemeClr val="tx1">
                    <a:lumMod val="40000"/>
                    <a:lumOff val="60000"/>
                  </a:schemeClr>
                </a:solidFill>
              </a:rPr>
              <a:t> Restaurant </a:t>
            </a:r>
            <a:r>
              <a:rPr lang="en-US" sz="2000" dirty="0" err="1" smtClean="0">
                <a:solidFill>
                  <a:schemeClr val="tx1">
                    <a:lumMod val="40000"/>
                    <a:lumOff val="60000"/>
                  </a:schemeClr>
                </a:solidFill>
              </a:rPr>
              <a:t>zu</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einem</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Silvesterball</a:t>
            </a:r>
            <a:r>
              <a:rPr lang="en-US" sz="2000" dirty="0" smtClean="0">
                <a:solidFill>
                  <a:schemeClr val="tx1">
                    <a:lumMod val="40000"/>
                    <a:lumOff val="60000"/>
                  </a:schemeClr>
                </a:solidFill>
              </a:rPr>
              <a:t>. Es </a:t>
            </a:r>
            <a:r>
              <a:rPr lang="en-US" sz="2000" dirty="0" err="1" smtClean="0">
                <a:solidFill>
                  <a:schemeClr val="tx1">
                    <a:lumMod val="40000"/>
                    <a:lumOff val="60000"/>
                  </a:schemeClr>
                </a:solidFill>
              </a:rPr>
              <a:t>wird</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lustig</a:t>
            </a:r>
            <a:r>
              <a:rPr lang="en-US" sz="2000" dirty="0" smtClean="0">
                <a:solidFill>
                  <a:schemeClr val="tx1">
                    <a:lumMod val="40000"/>
                    <a:lumOff val="60000"/>
                  </a:schemeClr>
                </a:solidFill>
              </a:rPr>
              <a:t> und </a:t>
            </a:r>
            <a:r>
              <a:rPr lang="en-US" sz="2000" dirty="0" err="1" smtClean="0">
                <a:solidFill>
                  <a:schemeClr val="tx1">
                    <a:lumMod val="40000"/>
                    <a:lumOff val="60000"/>
                  </a:schemeClr>
                </a:solidFill>
              </a:rPr>
              <a:t>laut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gefeiert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Zu</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Neujahr</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bekom</a:t>
            </a:r>
            <a:r>
              <a:rPr lang="en-US" sz="2000" dirty="0" smtClean="0">
                <a:solidFill>
                  <a:schemeClr val="tx1">
                    <a:lumMod val="40000"/>
                    <a:lumOff val="60000"/>
                  </a:schemeClr>
                </a:solidFill>
              </a:rPr>
              <a:t>-men die </a:t>
            </a:r>
            <a:r>
              <a:rPr lang="en-US" sz="2000" dirty="0" err="1" smtClean="0">
                <a:solidFill>
                  <a:schemeClr val="tx1">
                    <a:lumMod val="40000"/>
                    <a:lumOff val="60000"/>
                  </a:schemeClr>
                </a:solidFill>
              </a:rPr>
              <a:t>Deutschen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keine</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Geschenke</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Genau</a:t>
            </a:r>
            <a:r>
              <a:rPr lang="en-US" sz="2000" dirty="0" smtClean="0">
                <a:solidFill>
                  <a:schemeClr val="tx1">
                    <a:lumMod val="40000"/>
                    <a:lumOff val="60000"/>
                  </a:schemeClr>
                </a:solidFill>
              </a:rPr>
              <a:t> um </a:t>
            </a:r>
            <a:r>
              <a:rPr lang="en-US" sz="2000" dirty="0" err="1" smtClean="0">
                <a:solidFill>
                  <a:schemeClr val="tx1">
                    <a:lumMod val="40000"/>
                    <a:lumOff val="60000"/>
                  </a:schemeClr>
                </a:solidFill>
              </a:rPr>
              <a:t>Mitternacht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wünscht</a:t>
            </a:r>
            <a:r>
              <a:rPr lang="en-US" sz="2000" dirty="0" smtClean="0">
                <a:solidFill>
                  <a:schemeClr val="tx1">
                    <a:lumMod val="40000"/>
                    <a:lumOff val="60000"/>
                  </a:schemeClr>
                </a:solidFill>
              </a:rPr>
              <a:t> man </a:t>
            </a:r>
            <a:r>
              <a:rPr lang="en-US" sz="2000" dirty="0" err="1" smtClean="0">
                <a:solidFill>
                  <a:schemeClr val="tx1">
                    <a:lumMod val="40000"/>
                    <a:lumOff val="60000"/>
                  </a:schemeClr>
                </a:solidFill>
              </a:rPr>
              <a:t>sich</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mit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Sekt</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oder</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Wein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ein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glückliches</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Neues</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Jahr</a:t>
            </a:r>
            <a:r>
              <a:rPr lang="en-US" sz="2000" dirty="0" smtClean="0">
                <a:solidFill>
                  <a:schemeClr val="tx1">
                    <a:lumMod val="40000"/>
                    <a:lumOff val="60000"/>
                  </a:schemeClr>
                </a:solidFill>
              </a:rPr>
              <a:t>”. </a:t>
            </a:r>
            <a:endParaRPr lang="ru-RU" sz="2000" dirty="0" smtClean="0">
              <a:solidFill>
                <a:schemeClr val="tx1">
                  <a:lumMod val="40000"/>
                  <a:lumOff val="60000"/>
                </a:schemeClr>
              </a:solidFill>
            </a:endParaRPr>
          </a:p>
          <a:p>
            <a:r>
              <a:rPr lang="ru-RU" sz="2000" dirty="0" smtClean="0">
                <a:solidFill>
                  <a:schemeClr val="tx1">
                    <a:lumMod val="40000"/>
                    <a:lumOff val="60000"/>
                  </a:schemeClr>
                </a:solidFill>
              </a:rPr>
              <a:t>         </a:t>
            </a:r>
            <a:r>
              <a:rPr lang="en-US" sz="2000" dirty="0" err="1" smtClean="0">
                <a:solidFill>
                  <a:schemeClr val="tx1">
                    <a:lumMod val="40000"/>
                    <a:lumOff val="60000"/>
                  </a:schemeClr>
                </a:solidFill>
              </a:rPr>
              <a:t>Viele</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gehen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dann</a:t>
            </a:r>
            <a:r>
              <a:rPr lang="en-US" sz="2000" dirty="0" smtClean="0">
                <a:solidFill>
                  <a:schemeClr val="tx1">
                    <a:lumMod val="40000"/>
                    <a:lumOff val="60000"/>
                  </a:schemeClr>
                </a:solidFill>
              </a:rPr>
              <a:t> auf die </a:t>
            </a:r>
            <a:r>
              <a:rPr lang="en-US" sz="2000" dirty="0" err="1" smtClean="0">
                <a:solidFill>
                  <a:schemeClr val="tx1">
                    <a:lumMod val="40000"/>
                    <a:lumOff val="60000"/>
                  </a:schemeClr>
                </a:solidFill>
              </a:rPr>
              <a:t>Stra</a:t>
            </a:r>
            <a:r>
              <a:rPr lang="el-GR" sz="2000" dirty="0" smtClean="0">
                <a:solidFill>
                  <a:schemeClr val="tx1">
                    <a:lumMod val="40000"/>
                    <a:lumOff val="60000"/>
                  </a:schemeClr>
                </a:solidFill>
              </a:rPr>
              <a:t>β</a:t>
            </a:r>
            <a:r>
              <a:rPr lang="en-US" sz="2000" dirty="0" smtClean="0">
                <a:solidFill>
                  <a:schemeClr val="tx1">
                    <a:lumMod val="40000"/>
                    <a:lumOff val="60000"/>
                  </a:schemeClr>
                </a:solidFill>
              </a:rPr>
              <a:t>e </a:t>
            </a:r>
            <a:r>
              <a:rPr lang="en-US" sz="2000" dirty="0" err="1" smtClean="0">
                <a:solidFill>
                  <a:schemeClr val="tx1">
                    <a:lumMod val="40000"/>
                    <a:lumOff val="60000"/>
                  </a:schemeClr>
                </a:solidFill>
              </a:rPr>
              <a:t>spazieren</a:t>
            </a:r>
            <a:r>
              <a:rPr lang="en-US" sz="2000" dirty="0" smtClean="0">
                <a:solidFill>
                  <a:schemeClr val="tx1">
                    <a:lumMod val="40000"/>
                    <a:lumOff val="60000"/>
                  </a:schemeClr>
                </a:solidFill>
              </a:rPr>
              <a:t> und </a:t>
            </a:r>
            <a:r>
              <a:rPr lang="en-US" sz="2000" dirty="0" err="1" smtClean="0">
                <a:solidFill>
                  <a:schemeClr val="tx1">
                    <a:lumMod val="40000"/>
                    <a:lumOff val="60000"/>
                  </a:schemeClr>
                </a:solidFill>
              </a:rPr>
              <a:t>machen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Feuerwerk</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Traditionelle</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Neujahrsspeisen</a:t>
            </a:r>
            <a:r>
              <a:rPr lang="en-US" sz="2000" dirty="0" smtClean="0">
                <a:solidFill>
                  <a:schemeClr val="tx1">
                    <a:lumMod val="40000"/>
                    <a:lumOff val="60000"/>
                  </a:schemeClr>
                </a:solidFill>
              </a:rPr>
              <a:t> und </a:t>
            </a:r>
            <a:r>
              <a:rPr lang="en-US" sz="2000" dirty="0" err="1" smtClean="0">
                <a:solidFill>
                  <a:schemeClr val="tx1">
                    <a:lumMod val="40000"/>
                    <a:lumOff val="60000"/>
                  </a:schemeClr>
                </a:solidFill>
              </a:rPr>
              <a:t>Getränke</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sind</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Karpfen,Pfannkuchen</a:t>
            </a:r>
            <a:r>
              <a:rPr lang="en-US" sz="2000" dirty="0" smtClean="0">
                <a:solidFill>
                  <a:schemeClr val="tx1">
                    <a:lumMod val="40000"/>
                    <a:lumOff val="60000"/>
                  </a:schemeClr>
                </a:solidFill>
              </a:rPr>
              <a:t>, </a:t>
            </a:r>
            <a:r>
              <a:rPr lang="en-US" sz="2000" dirty="0" err="1" smtClean="0">
                <a:solidFill>
                  <a:schemeClr val="tx1">
                    <a:lumMod val="40000"/>
                    <a:lumOff val="60000"/>
                  </a:schemeClr>
                </a:solidFill>
              </a:rPr>
              <a:t>Punsch</a:t>
            </a:r>
            <a:r>
              <a:rPr lang="en-US" sz="2000" dirty="0" smtClean="0">
                <a:solidFill>
                  <a:schemeClr val="tx1">
                    <a:lumMod val="40000"/>
                    <a:lumOff val="60000"/>
                  </a:schemeClr>
                </a:solidFill>
              </a:rPr>
              <a:t>.</a:t>
            </a:r>
            <a:endParaRPr lang="ru-RU" sz="2000" dirty="0">
              <a:solidFill>
                <a:schemeClr val="tx1">
                  <a:lumMod val="40000"/>
                  <a:lumOff val="60000"/>
                </a:schemeClr>
              </a:solidFill>
            </a:endParaRPr>
          </a:p>
        </p:txBody>
      </p:sp>
      <p:pic>
        <p:nvPicPr>
          <p:cNvPr id="5122" name="Picture 2" descr="http://im5-tub.yandex.net/i?id=21950001-03"/>
          <p:cNvPicPr>
            <a:picLocks noChangeAspect="1" noChangeArrowheads="1"/>
          </p:cNvPicPr>
          <p:nvPr/>
        </p:nvPicPr>
        <p:blipFill>
          <a:blip r:embed="rId3"/>
          <a:srcRect/>
          <a:stretch>
            <a:fillRect/>
          </a:stretch>
        </p:blipFill>
        <p:spPr bwMode="auto">
          <a:xfrm>
            <a:off x="214282" y="5143512"/>
            <a:ext cx="1954328" cy="1459233"/>
          </a:xfrm>
          <a:prstGeom prst="rect">
            <a:avLst/>
          </a:prstGeom>
          <a:ln>
            <a:noFill/>
          </a:ln>
          <a:effectLst>
            <a:softEdge rad="112500"/>
          </a:effectLst>
        </p:spPr>
      </p:pic>
      <p:pic>
        <p:nvPicPr>
          <p:cNvPr id="5128" name="Picture 8" descr="http://im6-tub.yandex.net/i?id=97742854-08"/>
          <p:cNvPicPr>
            <a:picLocks noChangeAspect="1" noChangeArrowheads="1"/>
          </p:cNvPicPr>
          <p:nvPr/>
        </p:nvPicPr>
        <p:blipFill>
          <a:blip r:embed="rId4"/>
          <a:srcRect/>
          <a:stretch>
            <a:fillRect/>
          </a:stretch>
        </p:blipFill>
        <p:spPr bwMode="auto">
          <a:xfrm>
            <a:off x="6786578" y="4841542"/>
            <a:ext cx="2071702" cy="2016458"/>
          </a:xfrm>
          <a:prstGeom prst="ellipse">
            <a:avLst/>
          </a:prstGeom>
          <a:ln>
            <a:noFill/>
          </a:ln>
          <a:effectLst>
            <a:softEdge rad="112500"/>
          </a:effectLst>
        </p:spPr>
      </p:pic>
      <p:pic>
        <p:nvPicPr>
          <p:cNvPr id="5132" name="Picture 12" descr="http://im7-tub.yandex.net/i?id=52543084-09"/>
          <p:cNvPicPr>
            <a:picLocks noChangeAspect="1" noChangeArrowheads="1"/>
          </p:cNvPicPr>
          <p:nvPr/>
        </p:nvPicPr>
        <p:blipFill>
          <a:blip r:embed="rId5"/>
          <a:srcRect/>
          <a:stretch>
            <a:fillRect/>
          </a:stretch>
        </p:blipFill>
        <p:spPr bwMode="auto">
          <a:xfrm rot="21314558">
            <a:off x="3148064" y="5079523"/>
            <a:ext cx="2381904" cy="1512574"/>
          </a:xfrm>
          <a:prstGeom prst="rect">
            <a:avLst/>
          </a:prstGeom>
          <a:ln>
            <a:noFill/>
          </a:ln>
          <a:effectLst>
            <a:softEdge rad="112500"/>
          </a:effectLst>
        </p:spPr>
      </p:pic>
      <p:pic>
        <p:nvPicPr>
          <p:cNvPr id="5134" name="Picture 14" descr="http://im0-tub.yandex.net/i?id=18382447-04"/>
          <p:cNvPicPr>
            <a:picLocks noChangeAspect="1" noChangeArrowheads="1"/>
          </p:cNvPicPr>
          <p:nvPr/>
        </p:nvPicPr>
        <p:blipFill>
          <a:blip r:embed="rId6"/>
          <a:srcRect/>
          <a:stretch>
            <a:fillRect/>
          </a:stretch>
        </p:blipFill>
        <p:spPr bwMode="auto">
          <a:xfrm rot="20991379">
            <a:off x="727727" y="146174"/>
            <a:ext cx="1831876" cy="1937027"/>
          </a:xfrm>
          <a:prstGeom prst="rect">
            <a:avLst/>
          </a:prstGeom>
          <a:ln>
            <a:noFill/>
          </a:ln>
          <a:effectLst>
            <a:softEdge rad="112500"/>
          </a:effectLst>
        </p:spPr>
      </p:pic>
      <p:pic>
        <p:nvPicPr>
          <p:cNvPr id="5136" name="Picture 16" descr="http://im6-tub.yandex.net/i?id=185258265-07"/>
          <p:cNvPicPr>
            <a:picLocks noChangeAspect="1" noChangeArrowheads="1"/>
          </p:cNvPicPr>
          <p:nvPr/>
        </p:nvPicPr>
        <p:blipFill>
          <a:blip r:embed="rId7"/>
          <a:srcRect/>
          <a:stretch>
            <a:fillRect/>
          </a:stretch>
        </p:blipFill>
        <p:spPr bwMode="auto">
          <a:xfrm rot="452759">
            <a:off x="6752434" y="121690"/>
            <a:ext cx="1971087" cy="1785950"/>
          </a:xfrm>
          <a:prstGeom prst="rect">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134"/>
                                        </p:tgtEl>
                                        <p:attrNameLst>
                                          <p:attrName>style.visibility</p:attrName>
                                        </p:attrNameLst>
                                      </p:cBhvr>
                                      <p:to>
                                        <p:strVal val="visible"/>
                                      </p:to>
                                    </p:set>
                                    <p:animEffect transition="in" filter="wedge">
                                      <p:cBhvr>
                                        <p:cTn id="17" dur="2000"/>
                                        <p:tgtEl>
                                          <p:spTgt spid="513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136"/>
                                        </p:tgtEl>
                                        <p:attrNameLst>
                                          <p:attrName>style.visibility</p:attrName>
                                        </p:attrNameLst>
                                      </p:cBhvr>
                                      <p:to>
                                        <p:strVal val="visible"/>
                                      </p:to>
                                    </p:set>
                                    <p:animEffect transition="in" filter="wedge">
                                      <p:cBhvr>
                                        <p:cTn id="22" dur="2000"/>
                                        <p:tgtEl>
                                          <p:spTgt spid="513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diamond(in)">
                                      <p:cBhvr>
                                        <p:cTn id="27" dur="20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slide(fromBottom)">
                                      <p:cBhvr>
                                        <p:cTn id="32" dur="500"/>
                                        <p:tgtEl>
                                          <p:spTgt spid="513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diamond(in)">
                                      <p:cBhvr>
                                        <p:cTn id="3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285728"/>
            <a:ext cx="4429156" cy="785818"/>
          </a:xfrm>
          <a:ln w="12700">
            <a:solidFill>
              <a:schemeClr val="tx1"/>
            </a:solidFill>
          </a:ln>
        </p:spPr>
        <p:txBody>
          <a:bodyPr/>
          <a:lstStyle/>
          <a:p>
            <a:r>
              <a:rPr lang="en-US" b="1" i="1" dirty="0" err="1" smtClean="0">
                <a:solidFill>
                  <a:schemeClr val="bg2">
                    <a:lumMod val="75000"/>
                  </a:schemeClr>
                </a:solidFill>
              </a:rPr>
              <a:t>Dreikönigstag</a:t>
            </a:r>
            <a:endParaRPr lang="ru-RU" dirty="0">
              <a:solidFill>
                <a:schemeClr val="bg2">
                  <a:lumMod val="75000"/>
                </a:schemeClr>
              </a:solidFill>
            </a:endParaRPr>
          </a:p>
        </p:txBody>
      </p:sp>
      <p:sp>
        <p:nvSpPr>
          <p:cNvPr id="3" name="Содержимое 2"/>
          <p:cNvSpPr>
            <a:spLocks noGrp="1"/>
          </p:cNvSpPr>
          <p:nvPr>
            <p:ph idx="1"/>
          </p:nvPr>
        </p:nvSpPr>
        <p:spPr>
          <a:xfrm>
            <a:off x="3428992" y="1071546"/>
            <a:ext cx="5500726" cy="5500726"/>
          </a:xfrm>
        </p:spPr>
        <p:txBody>
          <a:bodyPr>
            <a:normAutofit/>
          </a:bodyPr>
          <a:lstStyle/>
          <a:p>
            <a:pPr>
              <a:buNone/>
            </a:pPr>
            <a:r>
              <a:rPr lang="en-US" sz="1800" b="1" dirty="0" smtClean="0">
                <a:solidFill>
                  <a:schemeClr val="accent4">
                    <a:lumMod val="60000"/>
                    <a:lumOff val="40000"/>
                  </a:schemeClr>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Der</a:t>
            </a:r>
            <a:r>
              <a:rPr lang="en-US" sz="1800" b="1" dirty="0" smtClean="0">
                <a:solidFill>
                  <a:srgbClr val="FFFFFF"/>
                </a:solidFill>
                <a:effectLst>
                  <a:outerShdw blurRad="38100" dist="38100" dir="2700000" algn="tl">
                    <a:srgbClr val="000000">
                      <a:alpha val="43137"/>
                    </a:srgbClr>
                  </a:outerShdw>
                </a:effectLst>
              </a:rPr>
              <a:t> 6.Jahnuar </a:t>
            </a:r>
            <a:r>
              <a:rPr lang="en-US" sz="1800" b="1" dirty="0" err="1" smtClean="0">
                <a:solidFill>
                  <a:srgbClr val="FFFFFF"/>
                </a:solidFill>
                <a:effectLst>
                  <a:outerShdw blurRad="38100" dist="38100" dir="2700000" algn="tl">
                    <a:srgbClr val="000000">
                      <a:alpha val="43137"/>
                    </a:srgbClr>
                  </a:outerShdw>
                </a:effectLst>
              </a:rPr>
              <a:t>ist</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als</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Epiphaniastag</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bekannt</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Der</a:t>
            </a:r>
            <a:r>
              <a:rPr lang="en-US" sz="1800" b="1" dirty="0" smtClean="0">
                <a:solidFill>
                  <a:srgbClr val="FFFFFF"/>
                </a:solidFill>
                <a:effectLst>
                  <a:outerShdw blurRad="38100" dist="38100" dir="2700000" algn="tl">
                    <a:srgbClr val="000000">
                      <a:alpha val="43137"/>
                    </a:srgbClr>
                  </a:outerShdw>
                </a:effectLst>
              </a:rPr>
              <a:t> Name des </a:t>
            </a:r>
            <a:r>
              <a:rPr lang="en-US" sz="1800" b="1" dirty="0" err="1" smtClean="0">
                <a:solidFill>
                  <a:srgbClr val="FFFFFF"/>
                </a:solidFill>
                <a:effectLst>
                  <a:outerShdw blurRad="38100" dist="38100" dir="2700000" algn="tl">
                    <a:srgbClr val="000000">
                      <a:alpha val="43137"/>
                    </a:srgbClr>
                  </a:outerShdw>
                </a:effectLst>
              </a:rPr>
              <a:t>Festes</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kommt</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vom</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griechischen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Wort</a:t>
            </a:r>
            <a:r>
              <a:rPr lang="en-US" sz="1800" b="1" dirty="0" smtClean="0">
                <a:solidFill>
                  <a:srgbClr val="FFFFFF"/>
                </a:solidFill>
                <a:effectLst>
                  <a:outerShdw blurRad="38100" dist="38100" dir="2700000" algn="tl">
                    <a:srgbClr val="000000">
                      <a:alpha val="43137"/>
                    </a:srgbClr>
                  </a:outerShdw>
                </a:effectLst>
              </a:rPr>
              <a:t>  &lt;&lt;</a:t>
            </a:r>
            <a:r>
              <a:rPr lang="en-US" sz="1800" b="1" dirty="0" err="1" smtClean="0">
                <a:solidFill>
                  <a:srgbClr val="FFFFFF"/>
                </a:solidFill>
                <a:effectLst>
                  <a:outerShdw blurRad="38100" dist="38100" dir="2700000" algn="tl">
                    <a:srgbClr val="000000">
                      <a:alpha val="43137"/>
                    </a:srgbClr>
                  </a:outerShdw>
                </a:effectLst>
              </a:rPr>
              <a:t>epiphaneia</a:t>
            </a:r>
            <a:r>
              <a:rPr lang="en-US" sz="1800" b="1" dirty="0" smtClean="0">
                <a:solidFill>
                  <a:srgbClr val="FFFFFF"/>
                </a:solidFill>
                <a:effectLst>
                  <a:outerShdw blurRad="38100" dist="38100" dir="2700000" algn="tl">
                    <a:srgbClr val="000000">
                      <a:alpha val="43137"/>
                    </a:srgbClr>
                  </a:outerShdw>
                </a:effectLst>
              </a:rPr>
              <a:t>&gt;&gt; und </a:t>
            </a:r>
            <a:r>
              <a:rPr lang="en-US" sz="1800" b="1" dirty="0" err="1" smtClean="0">
                <a:solidFill>
                  <a:srgbClr val="FFFFFF"/>
                </a:solidFill>
                <a:effectLst>
                  <a:outerShdw blurRad="38100" dist="38100" dir="2700000" algn="tl">
                    <a:srgbClr val="000000">
                      <a:alpha val="43137"/>
                    </a:srgbClr>
                  </a:outerShdw>
                </a:effectLst>
              </a:rPr>
              <a:t>bedeutet</a:t>
            </a:r>
            <a:r>
              <a:rPr lang="en-US" sz="1800" b="1" dirty="0" smtClean="0">
                <a:solidFill>
                  <a:srgbClr val="FFFFFF"/>
                </a:solidFill>
                <a:effectLst>
                  <a:outerShdw blurRad="38100" dist="38100" dir="2700000" algn="tl">
                    <a:srgbClr val="000000">
                      <a:alpha val="43137"/>
                    </a:srgbClr>
                  </a:outerShdw>
                </a:effectLst>
              </a:rPr>
              <a:t> &lt;&lt;</a:t>
            </a:r>
            <a:r>
              <a:rPr lang="en-US" sz="1800" b="1" dirty="0" err="1" smtClean="0">
                <a:solidFill>
                  <a:srgbClr val="FFFFFF"/>
                </a:solidFill>
                <a:effectLst>
                  <a:outerShdw blurRad="38100" dist="38100" dir="2700000" algn="tl">
                    <a:srgbClr val="000000">
                      <a:alpha val="43137"/>
                    </a:srgbClr>
                  </a:outerShdw>
                </a:effectLst>
              </a:rPr>
              <a:t>Erscheinung</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Gottes</a:t>
            </a:r>
            <a:r>
              <a:rPr lang="en-US" sz="1800" b="1" dirty="0" smtClean="0">
                <a:solidFill>
                  <a:srgbClr val="FFFFFF"/>
                </a:solidFill>
                <a:effectLst>
                  <a:outerShdw blurRad="38100" dist="38100" dir="2700000" algn="tl">
                    <a:srgbClr val="000000">
                      <a:alpha val="43137"/>
                    </a:srgbClr>
                  </a:outerShdw>
                </a:effectLst>
              </a:rPr>
              <a:t>&gt;&gt;. </a:t>
            </a:r>
            <a:r>
              <a:rPr lang="en-US" sz="1800" b="1" dirty="0" err="1" smtClean="0">
                <a:solidFill>
                  <a:srgbClr val="FFFFFF"/>
                </a:solidFill>
                <a:effectLst>
                  <a:outerShdw blurRad="38100" dist="38100" dir="2700000" algn="tl">
                    <a:srgbClr val="000000">
                      <a:alpha val="43137"/>
                    </a:srgbClr>
                  </a:outerShdw>
                </a:effectLst>
              </a:rPr>
              <a:t>Heute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feiert</a:t>
            </a:r>
            <a:r>
              <a:rPr lang="en-US" sz="1800" b="1" dirty="0" smtClean="0">
                <a:solidFill>
                  <a:srgbClr val="FFFFFF"/>
                </a:solidFill>
                <a:effectLst>
                  <a:outerShdw blurRad="38100" dist="38100" dir="2700000" algn="tl">
                    <a:srgbClr val="000000">
                      <a:alpha val="43137"/>
                    </a:srgbClr>
                  </a:outerShdw>
                </a:effectLst>
              </a:rPr>
              <a:t> man am 6.Jahnuar  &lt;&lt;Die </a:t>
            </a:r>
            <a:r>
              <a:rPr lang="en-US" sz="1800" b="1" dirty="0" err="1" smtClean="0">
                <a:solidFill>
                  <a:srgbClr val="FFFFFF"/>
                </a:solidFill>
                <a:effectLst>
                  <a:outerShdw blurRad="38100" dist="38100" dir="2700000" algn="tl">
                    <a:srgbClr val="000000">
                      <a:alpha val="43137"/>
                    </a:srgbClr>
                  </a:outerShdw>
                </a:effectLst>
              </a:rPr>
              <a:t>Heiligen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Drei</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Könige</a:t>
            </a:r>
            <a:r>
              <a:rPr lang="en-US" sz="1800" b="1" dirty="0" smtClean="0">
                <a:solidFill>
                  <a:srgbClr val="FFFFFF"/>
                </a:solidFill>
                <a:effectLst>
                  <a:outerShdw blurRad="38100" dist="38100" dir="2700000" algn="tl">
                    <a:srgbClr val="000000">
                      <a:alpha val="43137"/>
                    </a:srgbClr>
                  </a:outerShdw>
                </a:effectLst>
              </a:rPr>
              <a:t>&gt;&gt;, das Fest </a:t>
            </a:r>
            <a:r>
              <a:rPr lang="en-US" sz="1800" b="1" dirty="0" err="1" smtClean="0">
                <a:solidFill>
                  <a:srgbClr val="FFFFFF"/>
                </a:solidFill>
                <a:effectLst>
                  <a:outerShdw blurRad="38100" dist="38100" dir="2700000" algn="tl">
                    <a:srgbClr val="000000">
                      <a:alpha val="43137"/>
                    </a:srgbClr>
                  </a:outerShdw>
                </a:effectLst>
              </a:rPr>
              <a:t>der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Ankunft</a:t>
            </a:r>
            <a:r>
              <a:rPr lang="en-US" sz="1800" b="1" dirty="0" smtClean="0">
                <a:solidFill>
                  <a:srgbClr val="FFFFFF"/>
                </a:solidFill>
                <a:effectLst>
                  <a:outerShdw blurRad="38100" dist="38100" dir="2700000" algn="tl">
                    <a:srgbClr val="000000">
                      <a:alpha val="43137"/>
                    </a:srgbClr>
                  </a:outerShdw>
                </a:effectLst>
              </a:rPr>
              <a:t> und An-</a:t>
            </a:r>
            <a:r>
              <a:rPr lang="en-US" sz="1800" b="1" dirty="0" err="1" smtClean="0">
                <a:solidFill>
                  <a:srgbClr val="FFFFFF"/>
                </a:solidFill>
                <a:effectLst>
                  <a:outerShdw blurRad="38100" dist="38100" dir="2700000" algn="tl">
                    <a:srgbClr val="000000">
                      <a:alpha val="43137"/>
                    </a:srgbClr>
                  </a:outerShdw>
                </a:effectLst>
              </a:rPr>
              <a:t>betung</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der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Weisen</a:t>
            </a:r>
            <a:r>
              <a:rPr lang="en-US" sz="1800" b="1" dirty="0" smtClean="0">
                <a:solidFill>
                  <a:srgbClr val="FFFFFF"/>
                </a:solidFill>
                <a:effectLst>
                  <a:outerShdw blurRad="38100" dist="38100" dir="2700000" algn="tl">
                    <a:srgbClr val="000000">
                      <a:alpha val="43137"/>
                    </a:srgbClr>
                  </a:outerShdw>
                </a:effectLst>
              </a:rPr>
              <a:t>. &lt;&lt;</a:t>
            </a:r>
            <a:r>
              <a:rPr lang="en-US" sz="1800" b="1" dirty="0" err="1" smtClean="0">
                <a:solidFill>
                  <a:srgbClr val="FFFFFF"/>
                </a:solidFill>
                <a:effectLst>
                  <a:outerShdw blurRad="38100" dist="38100" dir="2700000" algn="tl">
                    <a:srgbClr val="000000">
                      <a:alpha val="43137"/>
                    </a:srgbClr>
                  </a:outerShdw>
                </a:effectLst>
              </a:rPr>
              <a:t>Dreikönigstag</a:t>
            </a:r>
            <a:r>
              <a:rPr lang="en-US" sz="1800" b="1" dirty="0" smtClean="0">
                <a:solidFill>
                  <a:srgbClr val="FFFFFF"/>
                </a:solidFill>
                <a:effectLst>
                  <a:outerShdw blurRad="38100" dist="38100" dir="2700000" algn="tl">
                    <a:srgbClr val="000000">
                      <a:alpha val="43137"/>
                    </a:srgbClr>
                  </a:outerShdw>
                </a:effectLst>
              </a:rPr>
              <a:t>&gt;&gt; </a:t>
            </a:r>
            <a:r>
              <a:rPr lang="en-US" sz="1800" b="1" dirty="0" err="1" smtClean="0">
                <a:solidFill>
                  <a:srgbClr val="FFFFFF"/>
                </a:solidFill>
                <a:effectLst>
                  <a:outerShdw blurRad="38100" dist="38100" dir="2700000" algn="tl">
                    <a:srgbClr val="000000">
                      <a:alpha val="43137"/>
                    </a:srgbClr>
                  </a:outerShdw>
                </a:effectLst>
              </a:rPr>
              <a:t>ist</a:t>
            </a:r>
            <a:r>
              <a:rPr lang="en-US" sz="1800" b="1" dirty="0" smtClean="0">
                <a:solidFill>
                  <a:srgbClr val="FFFFFF"/>
                </a:solidFill>
                <a:effectLst>
                  <a:outerShdw blurRad="38100" dist="38100" dir="2700000" algn="tl">
                    <a:srgbClr val="000000">
                      <a:alpha val="43137"/>
                    </a:srgbClr>
                  </a:outerShdw>
                </a:effectLst>
              </a:rPr>
              <a:t> die </a:t>
            </a:r>
            <a:r>
              <a:rPr lang="en-US" sz="1800" b="1" dirty="0" err="1" smtClean="0">
                <a:solidFill>
                  <a:srgbClr val="FFFFFF"/>
                </a:solidFill>
                <a:effectLst>
                  <a:outerShdw blurRad="38100" dist="38100" dir="2700000" algn="tl">
                    <a:srgbClr val="000000">
                      <a:alpha val="43137"/>
                    </a:srgbClr>
                  </a:outerShdw>
                </a:effectLst>
              </a:rPr>
              <a:t>volkstümliche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Bezeichnung.Das</a:t>
            </a:r>
            <a:r>
              <a:rPr lang="en-US" sz="1800" b="1" dirty="0" smtClean="0">
                <a:solidFill>
                  <a:srgbClr val="FFFFFF"/>
                </a:solidFill>
                <a:effectLst>
                  <a:outerShdw blurRad="38100" dist="38100" dir="2700000" algn="tl">
                    <a:srgbClr val="000000">
                      <a:alpha val="43137"/>
                    </a:srgbClr>
                  </a:outerShdw>
                </a:effectLst>
              </a:rPr>
              <a:t> Fest </a:t>
            </a:r>
            <a:r>
              <a:rPr lang="en-US" sz="1800" b="1" dirty="0" err="1" smtClean="0">
                <a:solidFill>
                  <a:srgbClr val="FFFFFF"/>
                </a:solidFill>
                <a:effectLst>
                  <a:outerShdw blurRad="38100" dist="38100" dir="2700000" algn="tl">
                    <a:srgbClr val="000000">
                      <a:alpha val="43137"/>
                    </a:srgbClr>
                  </a:outerShdw>
                </a:effectLst>
              </a:rPr>
              <a:t>ist</a:t>
            </a:r>
            <a:r>
              <a:rPr lang="en-US" sz="1800" b="1" dirty="0" smtClean="0">
                <a:solidFill>
                  <a:srgbClr val="FFFFFF"/>
                </a:solidFill>
                <a:effectLst>
                  <a:outerShdw blurRad="38100" dist="38100" dir="2700000" algn="tl">
                    <a:srgbClr val="000000">
                      <a:alpha val="43137"/>
                    </a:srgbClr>
                  </a:outerShdw>
                </a:effectLst>
              </a:rPr>
              <a:t> den </a:t>
            </a:r>
            <a:r>
              <a:rPr lang="en-US" sz="1800" b="1" dirty="0" err="1" smtClean="0">
                <a:solidFill>
                  <a:srgbClr val="FFFFFF"/>
                </a:solidFill>
                <a:effectLst>
                  <a:outerShdw blurRad="38100" dist="38100" dir="2700000" algn="tl">
                    <a:srgbClr val="000000">
                      <a:alpha val="43137"/>
                    </a:srgbClr>
                  </a:outerShdw>
                </a:effectLst>
              </a:rPr>
              <a:t>Heiligen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drei</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Königen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Kaspar</a:t>
            </a:r>
            <a:r>
              <a:rPr lang="en-US" sz="1800" b="1" dirty="0" smtClean="0">
                <a:solidFill>
                  <a:srgbClr val="FFFFFF"/>
                </a:solidFill>
                <a:effectLst>
                  <a:outerShdw blurRad="38100" dist="38100" dir="2700000" algn="tl">
                    <a:srgbClr val="000000">
                      <a:alpha val="43137"/>
                    </a:srgbClr>
                  </a:outerShdw>
                </a:effectLst>
              </a:rPr>
              <a:t>, Melchior und </a:t>
            </a:r>
            <a:r>
              <a:rPr lang="en-US" sz="1800" b="1" dirty="0" err="1" smtClean="0">
                <a:solidFill>
                  <a:srgbClr val="FFFFFF"/>
                </a:solidFill>
                <a:effectLst>
                  <a:outerShdw blurRad="38100" dist="38100" dir="2700000" algn="tl">
                    <a:srgbClr val="000000">
                      <a:alpha val="43137"/>
                    </a:srgbClr>
                  </a:outerShdw>
                </a:effectLst>
              </a:rPr>
              <a:t>Balthasar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gewidmet</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Sie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waren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zu</a:t>
            </a:r>
            <a:r>
              <a:rPr lang="en-US" sz="1800" b="1" dirty="0" smtClean="0">
                <a:solidFill>
                  <a:srgbClr val="FFFFFF"/>
                </a:solidFill>
                <a:effectLst>
                  <a:outerShdw blurRad="38100" dist="38100" dir="2700000" algn="tl">
                    <a:srgbClr val="000000">
                      <a:alpha val="43137"/>
                    </a:srgbClr>
                  </a:outerShdw>
                </a:effectLst>
              </a:rPr>
              <a:t> Christi </a:t>
            </a:r>
            <a:r>
              <a:rPr lang="en-US" sz="1800" b="1" dirty="0" err="1" smtClean="0">
                <a:solidFill>
                  <a:srgbClr val="FFFFFF"/>
                </a:solidFill>
                <a:effectLst>
                  <a:outerShdw blurRad="38100" dist="38100" dir="2700000" algn="tl">
                    <a:srgbClr val="000000">
                      <a:alpha val="43137"/>
                    </a:srgbClr>
                  </a:outerShdw>
                </a:effectLst>
              </a:rPr>
              <a:t>Geburt</a:t>
            </a:r>
            <a:r>
              <a:rPr lang="en-US" sz="1800" b="1" dirty="0" smtClean="0">
                <a:solidFill>
                  <a:srgbClr val="FFFFFF"/>
                </a:solidFill>
                <a:effectLst>
                  <a:outerShdw blurRad="38100" dist="38100" dir="2700000" algn="tl">
                    <a:srgbClr val="000000">
                      <a:alpha val="43137"/>
                    </a:srgbClr>
                  </a:outerShdw>
                </a:effectLst>
              </a:rPr>
              <a:t> an seiner </a:t>
            </a:r>
            <a:r>
              <a:rPr lang="en-US" sz="1800" b="1" dirty="0" err="1" smtClean="0">
                <a:solidFill>
                  <a:srgbClr val="FFFFFF"/>
                </a:solidFill>
                <a:effectLst>
                  <a:outerShdw blurRad="38100" dist="38100" dir="2700000" algn="tl">
                    <a:srgbClr val="000000">
                      <a:alpha val="43137"/>
                    </a:srgbClr>
                  </a:outerShdw>
                </a:effectLst>
              </a:rPr>
              <a:t>Wiege</a:t>
            </a:r>
            <a:r>
              <a:rPr lang="en-US" sz="1800" b="1" dirty="0" smtClean="0">
                <a:solidFill>
                  <a:srgbClr val="FFFFFF"/>
                </a:solidFill>
                <a:effectLst>
                  <a:outerShdw blurRad="38100" dist="38100" dir="2700000" algn="tl">
                    <a:srgbClr val="000000">
                      <a:alpha val="43137"/>
                    </a:srgbClr>
                  </a:outerShdw>
                </a:effectLst>
              </a:rPr>
              <a:t> und </a:t>
            </a:r>
            <a:r>
              <a:rPr lang="en-US" sz="1800" b="1" dirty="0" err="1" smtClean="0">
                <a:solidFill>
                  <a:srgbClr val="FFFFFF"/>
                </a:solidFill>
                <a:effectLst>
                  <a:outerShdw blurRad="38100" dist="38100" dir="2700000" algn="tl">
                    <a:srgbClr val="000000">
                      <a:alpha val="43137"/>
                    </a:srgbClr>
                  </a:outerShdw>
                </a:effectLst>
              </a:rPr>
              <a:t>bracht</a:t>
            </a:r>
            <a:r>
              <a:rPr lang="en-US" sz="1800" b="1" dirty="0" smtClean="0">
                <a:solidFill>
                  <a:srgbClr val="FFFFFF"/>
                </a:solidFill>
                <a:effectLst>
                  <a:outerShdw blurRad="38100" dist="38100" dir="2700000" algn="tl">
                    <a:srgbClr val="000000">
                      <a:alpha val="43137"/>
                    </a:srgbClr>
                  </a:outerShdw>
                </a:effectLst>
              </a:rPr>
              <a:t>-en </a:t>
            </a:r>
            <a:r>
              <a:rPr lang="en-US" sz="1800" b="1" dirty="0" err="1" smtClean="0">
                <a:solidFill>
                  <a:srgbClr val="FFFFFF"/>
                </a:solidFill>
                <a:effectLst>
                  <a:outerShdw blurRad="38100" dist="38100" dir="2700000" algn="tl">
                    <a:srgbClr val="000000">
                      <a:alpha val="43137"/>
                    </a:srgbClr>
                  </a:outerShdw>
                </a:effectLst>
              </a:rPr>
              <a:t>ihm</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Geschenke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Zur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Errinnerung</a:t>
            </a:r>
            <a:r>
              <a:rPr lang="en-US" sz="1800" b="1" dirty="0" smtClean="0">
                <a:solidFill>
                  <a:srgbClr val="FFFFFF"/>
                </a:solidFill>
                <a:effectLst>
                  <a:outerShdw blurRad="38100" dist="38100" dir="2700000" algn="tl">
                    <a:srgbClr val="000000">
                      <a:alpha val="43137"/>
                    </a:srgbClr>
                  </a:outerShdw>
                </a:effectLst>
              </a:rPr>
              <a:t> an </a:t>
            </a:r>
            <a:r>
              <a:rPr lang="en-US" sz="1800" b="1" dirty="0" err="1" smtClean="0">
                <a:solidFill>
                  <a:srgbClr val="FFFFFF"/>
                </a:solidFill>
                <a:effectLst>
                  <a:outerShdw blurRad="38100" dist="38100" dir="2700000" algn="tl">
                    <a:srgbClr val="000000">
                      <a:alpha val="43137"/>
                    </a:srgbClr>
                  </a:outerShdw>
                </a:effectLst>
              </a:rPr>
              <a:t>diese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drei</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Könige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ziehen</a:t>
            </a:r>
            <a:r>
              <a:rPr lang="en-US" sz="1800" b="1" dirty="0" smtClean="0">
                <a:solidFill>
                  <a:srgbClr val="FFFFFF"/>
                </a:solidFill>
                <a:effectLst>
                  <a:outerShdw blurRad="38100" dist="38100" dir="2700000" algn="tl">
                    <a:srgbClr val="000000">
                      <a:alpha val="43137"/>
                    </a:srgbClr>
                  </a:outerShdw>
                </a:effectLst>
              </a:rPr>
              <a:t>  am </a:t>
            </a:r>
            <a:r>
              <a:rPr lang="en-US" sz="1800" b="1" dirty="0" err="1" smtClean="0">
                <a:solidFill>
                  <a:srgbClr val="FFFFFF"/>
                </a:solidFill>
                <a:effectLst>
                  <a:outerShdw blurRad="38100" dist="38100" dir="2700000" algn="tl">
                    <a:srgbClr val="000000">
                      <a:alpha val="43137"/>
                    </a:srgbClr>
                  </a:outerShdw>
                </a:effectLst>
              </a:rPr>
              <a:t>Vorabend</a:t>
            </a:r>
            <a:r>
              <a:rPr lang="en-US" sz="1800" b="1" dirty="0" smtClean="0">
                <a:solidFill>
                  <a:srgbClr val="FFFFFF"/>
                </a:solidFill>
                <a:effectLst>
                  <a:outerShdw blurRad="38100" dist="38100" dir="2700000" algn="tl">
                    <a:srgbClr val="000000">
                      <a:alpha val="43137"/>
                    </a:srgbClr>
                  </a:outerShdw>
                </a:effectLst>
              </a:rPr>
              <a:t> des </a:t>
            </a:r>
            <a:r>
              <a:rPr lang="en-US" sz="1800" b="1" dirty="0" err="1" smtClean="0">
                <a:solidFill>
                  <a:srgbClr val="FFFFFF"/>
                </a:solidFill>
                <a:effectLst>
                  <a:outerShdw blurRad="38100" dist="38100" dir="2700000" algn="tl">
                    <a:srgbClr val="000000">
                      <a:alpha val="43137"/>
                    </a:srgbClr>
                  </a:outerShdw>
                </a:effectLst>
              </a:rPr>
              <a:t>Drei-königstages</a:t>
            </a:r>
            <a:r>
              <a:rPr lang="en-US" sz="1800" b="1" dirty="0" smtClean="0">
                <a:solidFill>
                  <a:srgbClr val="FFFFFF"/>
                </a:solidFill>
                <a:effectLst>
                  <a:outerShdw blurRad="38100" dist="38100" dir="2700000" algn="tl">
                    <a:srgbClr val="000000">
                      <a:alpha val="43137"/>
                    </a:srgbClr>
                  </a:outerShdw>
                </a:effectLst>
              </a:rPr>
              <a:t>  Kinder </a:t>
            </a:r>
            <a:r>
              <a:rPr lang="en-US" sz="1800" b="1" dirty="0" err="1" smtClean="0">
                <a:solidFill>
                  <a:srgbClr val="FFFFFF"/>
                </a:solidFill>
                <a:effectLst>
                  <a:outerShdw blurRad="38100" dist="38100" dir="2700000" algn="tl">
                    <a:srgbClr val="000000">
                      <a:alpha val="43137"/>
                    </a:srgbClr>
                  </a:outerShdw>
                </a:effectLst>
              </a:rPr>
              <a:t>durch</a:t>
            </a:r>
            <a:r>
              <a:rPr lang="en-US" sz="1800" b="1" dirty="0" smtClean="0">
                <a:solidFill>
                  <a:srgbClr val="FFFFFF"/>
                </a:solidFill>
                <a:effectLst>
                  <a:outerShdw blurRad="38100" dist="38100" dir="2700000" algn="tl">
                    <a:srgbClr val="000000">
                      <a:alpha val="43137"/>
                    </a:srgbClr>
                  </a:outerShdw>
                </a:effectLst>
              </a:rPr>
              <a:t> die </a:t>
            </a:r>
            <a:r>
              <a:rPr lang="en-US" sz="1800" b="1" dirty="0" err="1" smtClean="0">
                <a:solidFill>
                  <a:srgbClr val="FFFFFF"/>
                </a:solidFill>
                <a:effectLst>
                  <a:outerShdw blurRad="38100" dist="38100" dir="2700000" algn="tl">
                    <a:srgbClr val="000000">
                      <a:alpha val="43137"/>
                    </a:srgbClr>
                  </a:outerShdw>
                </a:effectLst>
              </a:rPr>
              <a:t>Städte</a:t>
            </a:r>
            <a:r>
              <a:rPr lang="en-US" sz="1800" b="1" dirty="0" smtClean="0">
                <a:solidFill>
                  <a:srgbClr val="FFFFFF"/>
                </a:solidFill>
                <a:effectLst>
                  <a:outerShdw blurRad="38100" dist="38100" dir="2700000" algn="tl">
                    <a:srgbClr val="000000">
                      <a:alpha val="43137"/>
                    </a:srgbClr>
                  </a:outerShdw>
                </a:effectLst>
              </a:rPr>
              <a:t> und </a:t>
            </a:r>
            <a:r>
              <a:rPr lang="en-US" sz="1800" b="1" dirty="0" err="1" smtClean="0">
                <a:solidFill>
                  <a:srgbClr val="FFFFFF"/>
                </a:solidFill>
                <a:effectLst>
                  <a:outerShdw blurRad="38100" dist="38100" dir="2700000" algn="tl">
                    <a:srgbClr val="000000">
                      <a:alpha val="43137"/>
                    </a:srgbClr>
                  </a:outerShdw>
                </a:effectLst>
              </a:rPr>
              <a:t>Dörfer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als</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Kaspar</a:t>
            </a:r>
            <a:r>
              <a:rPr lang="en-US" sz="1800" b="1" dirty="0" smtClean="0">
                <a:solidFill>
                  <a:srgbClr val="FFFFFF"/>
                </a:solidFill>
                <a:effectLst>
                  <a:outerShdw blurRad="38100" dist="38100" dir="2700000" algn="tl">
                    <a:srgbClr val="000000">
                      <a:alpha val="43137"/>
                    </a:srgbClr>
                  </a:outerShdw>
                </a:effectLst>
              </a:rPr>
              <a:t>, Melchior und </a:t>
            </a:r>
            <a:r>
              <a:rPr lang="en-US" sz="1800" b="1" dirty="0" err="1" smtClean="0">
                <a:solidFill>
                  <a:srgbClr val="FFFFFF"/>
                </a:solidFill>
                <a:effectLst>
                  <a:outerShdw blurRad="38100" dist="38100" dir="2700000" algn="tl">
                    <a:srgbClr val="000000">
                      <a:alpha val="43137"/>
                    </a:srgbClr>
                  </a:outerShdw>
                </a:effectLst>
              </a:rPr>
              <a:t>Balthasar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verkleidet</a:t>
            </a:r>
            <a:r>
              <a:rPr lang="en-US" sz="1800" b="1" dirty="0" smtClean="0">
                <a:solidFill>
                  <a:srgbClr val="FFFFFF"/>
                </a:solidFill>
                <a:effectLst>
                  <a:outerShdw blurRad="38100" dist="38100" dir="2700000" algn="tl">
                    <a:srgbClr val="000000">
                      <a:alpha val="43137"/>
                    </a:srgbClr>
                  </a:outerShdw>
                </a:effectLst>
              </a:rPr>
              <a:t> und </a:t>
            </a:r>
            <a:r>
              <a:rPr lang="en-US" sz="1800" b="1" dirty="0" err="1" smtClean="0">
                <a:solidFill>
                  <a:srgbClr val="FFFFFF"/>
                </a:solidFill>
                <a:effectLst>
                  <a:outerShdw blurRad="38100" dist="38100" dir="2700000" algn="tl">
                    <a:srgbClr val="000000">
                      <a:alpha val="43137"/>
                    </a:srgbClr>
                  </a:outerShdw>
                </a:effectLst>
              </a:rPr>
              <a:t>mit</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einem</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gro</a:t>
            </a:r>
            <a:r>
              <a:rPr lang="el-GR" sz="1800" b="1" dirty="0" smtClean="0">
                <a:solidFill>
                  <a:srgbClr val="FFFFFF"/>
                </a:solidFill>
                <a:effectLst>
                  <a:outerShdw blurRad="38100" dist="38100" dir="2700000" algn="tl">
                    <a:srgbClr val="000000">
                      <a:alpha val="43137"/>
                    </a:srgbClr>
                  </a:outerShdw>
                </a:effectLst>
              </a:rPr>
              <a:t>β</a:t>
            </a:r>
            <a:r>
              <a:rPr lang="en-US" sz="1800" b="1" dirty="0" smtClean="0">
                <a:solidFill>
                  <a:srgbClr val="FFFFFF"/>
                </a:solidFill>
                <a:effectLst>
                  <a:outerShdw blurRad="38100" dist="38100" dir="2700000" algn="tl">
                    <a:srgbClr val="000000">
                      <a:alpha val="43137"/>
                    </a:srgbClr>
                  </a:outerShdw>
                </a:effectLst>
              </a:rPr>
              <a:t>en </a:t>
            </a:r>
            <a:r>
              <a:rPr lang="en-US" sz="1800" b="1" dirty="0" err="1" smtClean="0">
                <a:solidFill>
                  <a:srgbClr val="FFFFFF"/>
                </a:solidFill>
                <a:effectLst>
                  <a:outerShdw blurRad="38100" dist="38100" dir="2700000" algn="tl">
                    <a:srgbClr val="000000">
                      <a:alpha val="43137"/>
                    </a:srgbClr>
                  </a:outerShdw>
                </a:effectLst>
              </a:rPr>
              <a:t>goldenenStern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aus</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Goldpapier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Sie</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singen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vor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Häusern</a:t>
            </a:r>
            <a:r>
              <a:rPr lang="en-US" sz="1800" b="1" dirty="0" smtClean="0">
                <a:solidFill>
                  <a:srgbClr val="FFFFFF"/>
                </a:solidFill>
                <a:effectLst>
                  <a:outerShdw blurRad="38100" dist="38100" dir="2700000" algn="tl">
                    <a:srgbClr val="000000">
                      <a:alpha val="43137"/>
                    </a:srgbClr>
                  </a:outerShdw>
                </a:effectLst>
              </a:rPr>
              <a:t> und </a:t>
            </a:r>
            <a:r>
              <a:rPr lang="en-US" sz="1800" b="1" dirty="0" err="1" smtClean="0">
                <a:solidFill>
                  <a:srgbClr val="FFFFFF"/>
                </a:solidFill>
                <a:effectLst>
                  <a:outerShdw blurRad="38100" dist="38100" dir="2700000" algn="tl">
                    <a:srgbClr val="000000">
                      <a:alpha val="43137"/>
                    </a:srgbClr>
                  </a:outerShdw>
                </a:effectLst>
              </a:rPr>
              <a:t>Höfen</a:t>
            </a:r>
            <a:r>
              <a:rPr lang="en-US" sz="1800" b="1" dirty="0" smtClean="0">
                <a:solidFill>
                  <a:srgbClr val="FFFFFF"/>
                </a:solidFill>
                <a:effectLst>
                  <a:outerShdw blurRad="38100" dist="38100" dir="2700000" algn="tl">
                    <a:srgbClr val="000000">
                      <a:alpha val="43137"/>
                    </a:srgbClr>
                  </a:outerShdw>
                </a:effectLst>
              </a:rPr>
              <a:t> und </a:t>
            </a:r>
            <a:r>
              <a:rPr lang="en-US" sz="1800" b="1" dirty="0" err="1" smtClean="0">
                <a:solidFill>
                  <a:srgbClr val="FFFFFF"/>
                </a:solidFill>
                <a:effectLst>
                  <a:outerShdw blurRad="38100" dist="38100" dir="2700000" algn="tl">
                    <a:srgbClr val="000000">
                      <a:alpha val="43137"/>
                    </a:srgbClr>
                  </a:outerShdw>
                </a:effectLst>
              </a:rPr>
              <a:t>bekommen</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dafür</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Weihnachtsgebäck</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Obst</a:t>
            </a:r>
            <a:r>
              <a:rPr lang="en-US" sz="1800" b="1" dirty="0" smtClean="0">
                <a:solidFill>
                  <a:srgbClr val="FFFFFF"/>
                </a:solidFill>
                <a:effectLst>
                  <a:outerShdw blurRad="38100" dist="38100" dir="2700000" algn="tl">
                    <a:srgbClr val="000000">
                      <a:alpha val="43137"/>
                    </a:srgbClr>
                  </a:outerShdw>
                </a:effectLst>
              </a:rPr>
              <a:t> </a:t>
            </a:r>
            <a:r>
              <a:rPr lang="en-US" sz="1800" b="1" dirty="0" err="1" smtClean="0">
                <a:solidFill>
                  <a:srgbClr val="FFFFFF"/>
                </a:solidFill>
                <a:effectLst>
                  <a:outerShdw blurRad="38100" dist="38100" dir="2700000" algn="tl">
                    <a:srgbClr val="000000">
                      <a:alpha val="43137"/>
                    </a:srgbClr>
                  </a:outerShdw>
                </a:effectLst>
              </a:rPr>
              <a:t>oder</a:t>
            </a:r>
            <a:r>
              <a:rPr lang="en-US" sz="1800" b="1" dirty="0" smtClean="0">
                <a:solidFill>
                  <a:srgbClr val="FFFFFF"/>
                </a:solidFill>
                <a:effectLst>
                  <a:outerShdw blurRad="38100" dist="38100" dir="2700000" algn="tl">
                    <a:srgbClr val="000000">
                      <a:alpha val="43137"/>
                    </a:srgbClr>
                  </a:outerShdw>
                </a:effectLst>
              </a:rPr>
              <a:t> Geld</a:t>
            </a:r>
            <a:r>
              <a:rPr lang="en-US" sz="1800" b="1" dirty="0" smtClean="0">
                <a:solidFill>
                  <a:schemeClr val="tx1">
                    <a:lumMod val="40000"/>
                    <a:lumOff val="60000"/>
                  </a:schemeClr>
                </a:solidFill>
                <a:effectLst>
                  <a:outerShdw blurRad="38100" dist="38100" dir="2700000" algn="tl">
                    <a:srgbClr val="000000">
                      <a:alpha val="43137"/>
                    </a:srgbClr>
                  </a:outerShdw>
                </a:effectLst>
              </a:rPr>
              <a:t>.</a:t>
            </a:r>
            <a:endParaRPr lang="ru-RU" sz="1800" b="1" dirty="0">
              <a:solidFill>
                <a:schemeClr val="tx1">
                  <a:lumMod val="40000"/>
                  <a:lumOff val="60000"/>
                </a:schemeClr>
              </a:solidFill>
              <a:effectLst>
                <a:outerShdw blurRad="38100" dist="38100" dir="2700000" algn="tl">
                  <a:srgbClr val="000000">
                    <a:alpha val="43137"/>
                  </a:srgbClr>
                </a:outerShdw>
              </a:effectLst>
            </a:endParaRPr>
          </a:p>
        </p:txBody>
      </p:sp>
      <p:pic>
        <p:nvPicPr>
          <p:cNvPr id="4098" name="Picture 2" descr="Картинка 1 из 45">
            <a:hlinkClick r:id="rId2"/>
          </p:cNvPr>
          <p:cNvPicPr>
            <a:picLocks noChangeAspect="1" noChangeArrowheads="1"/>
          </p:cNvPicPr>
          <p:nvPr/>
        </p:nvPicPr>
        <p:blipFill>
          <a:blip r:embed="rId3"/>
          <a:srcRect/>
          <a:stretch>
            <a:fillRect/>
          </a:stretch>
        </p:blipFill>
        <p:spPr bwMode="auto">
          <a:xfrm>
            <a:off x="357158" y="285728"/>
            <a:ext cx="2444766" cy="1571636"/>
          </a:xfrm>
          <a:prstGeom prst="rect">
            <a:avLst/>
          </a:prstGeom>
          <a:noFill/>
          <a:effectLst>
            <a:glow rad="228600">
              <a:schemeClr val="accent3">
                <a:satMod val="175000"/>
                <a:alpha val="40000"/>
              </a:schemeClr>
            </a:glow>
          </a:effectLst>
        </p:spPr>
      </p:pic>
      <p:pic>
        <p:nvPicPr>
          <p:cNvPr id="4102" name="Picture 6" descr="Картинка 8 из 45">
            <a:hlinkClick r:id="rId4"/>
          </p:cNvPr>
          <p:cNvPicPr>
            <a:picLocks noChangeAspect="1" noChangeArrowheads="1"/>
          </p:cNvPicPr>
          <p:nvPr/>
        </p:nvPicPr>
        <p:blipFill>
          <a:blip r:embed="rId5"/>
          <a:srcRect l="9850" t="11250" r="8536" b="17499"/>
          <a:stretch>
            <a:fillRect/>
          </a:stretch>
        </p:blipFill>
        <p:spPr bwMode="auto">
          <a:xfrm>
            <a:off x="357158" y="4786322"/>
            <a:ext cx="2786082" cy="1825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0" y="1928802"/>
            <a:ext cx="4214842" cy="2532681"/>
          </a:xfrm>
          <a:prstGeom prst="rect">
            <a:avLst/>
          </a:prstGeom>
          <a:noFill/>
        </p:spPr>
        <p:txBody>
          <a:bodyPr wrap="square" rtlCol="0">
            <a:spAutoFit/>
          </a:bodyPr>
          <a:lstStyle/>
          <a:p>
            <a:pPr>
              <a:lnSpc>
                <a:spcPct val="150000"/>
              </a:lnSpc>
            </a:pPr>
            <a:r>
              <a:rPr lang="en-US" b="1" i="1" dirty="0" smtClean="0">
                <a:solidFill>
                  <a:schemeClr val="tx1">
                    <a:lumMod val="40000"/>
                    <a:lumOff val="60000"/>
                  </a:schemeClr>
                </a:solidFill>
                <a:effectLst>
                  <a:outerShdw blurRad="38100" dist="38100" dir="2700000" algn="tl">
                    <a:srgbClr val="000000">
                      <a:alpha val="43137"/>
                    </a:srgbClr>
                  </a:outerShdw>
                </a:effectLst>
              </a:rPr>
              <a:t>Die  </a:t>
            </a:r>
            <a:r>
              <a:rPr lang="en-US" b="1" i="1" dirty="0" err="1" smtClean="0">
                <a:solidFill>
                  <a:schemeClr val="tx1">
                    <a:lumMod val="40000"/>
                    <a:lumOff val="60000"/>
                  </a:schemeClr>
                </a:solidFill>
                <a:effectLst>
                  <a:outerShdw blurRad="38100" dist="38100" dir="2700000" algn="tl">
                    <a:srgbClr val="000000">
                      <a:alpha val="43137"/>
                    </a:srgbClr>
                  </a:outerShdw>
                </a:effectLst>
              </a:rPr>
              <a:t>heiligen</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drei</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Könige</a:t>
            </a:r>
            <a:endParaRPr lang="en-US" b="1" i="1" dirty="0" smtClean="0">
              <a:solidFill>
                <a:schemeClr val="tx1">
                  <a:lumMod val="40000"/>
                  <a:lumOff val="60000"/>
                </a:schemeClr>
              </a:solidFill>
              <a:effectLst>
                <a:outerShdw blurRad="38100" dist="38100" dir="2700000" algn="tl">
                  <a:srgbClr val="000000">
                    <a:alpha val="43137"/>
                  </a:srgbClr>
                </a:outerShdw>
              </a:effectLst>
            </a:endParaRPr>
          </a:p>
          <a:p>
            <a:pPr>
              <a:lnSpc>
                <a:spcPct val="150000"/>
              </a:lnSpc>
            </a:pPr>
            <a:r>
              <a:rPr lang="en-US" b="1" i="1" dirty="0" err="1" smtClean="0">
                <a:solidFill>
                  <a:schemeClr val="tx1">
                    <a:lumMod val="40000"/>
                    <a:lumOff val="60000"/>
                  </a:schemeClr>
                </a:solidFill>
                <a:effectLst>
                  <a:outerShdw blurRad="38100" dist="38100" dir="2700000" algn="tl">
                    <a:srgbClr val="000000">
                      <a:alpha val="43137"/>
                    </a:srgbClr>
                  </a:outerShdw>
                </a:effectLst>
              </a:rPr>
              <a:t>mit</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ihrem</a:t>
            </a:r>
            <a:r>
              <a:rPr lang="en-US" b="1" i="1" dirty="0" smtClean="0">
                <a:solidFill>
                  <a:schemeClr val="tx1">
                    <a:lumMod val="40000"/>
                    <a:lumOff val="60000"/>
                  </a:schemeClr>
                </a:solidFill>
                <a:effectLst>
                  <a:outerShdw blurRad="38100" dist="38100" dir="2700000" algn="tl">
                    <a:srgbClr val="000000">
                      <a:alpha val="43137"/>
                    </a:srgbClr>
                  </a:outerShdw>
                </a:effectLst>
              </a:rPr>
              <a:t> Stern,</a:t>
            </a:r>
          </a:p>
          <a:p>
            <a:pPr>
              <a:lnSpc>
                <a:spcPct val="150000"/>
              </a:lnSpc>
            </a:pPr>
            <a:r>
              <a:rPr lang="en-US" b="1" i="1" dirty="0" err="1" smtClean="0">
                <a:solidFill>
                  <a:schemeClr val="tx1">
                    <a:lumMod val="40000"/>
                    <a:lumOff val="60000"/>
                  </a:schemeClr>
                </a:solidFill>
                <a:effectLst>
                  <a:outerShdw blurRad="38100" dist="38100" dir="2700000" algn="tl">
                    <a:srgbClr val="000000">
                      <a:alpha val="43137"/>
                    </a:srgbClr>
                  </a:outerShdw>
                </a:effectLst>
              </a:rPr>
              <a:t>sie</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kommen</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gegangen</a:t>
            </a:r>
            <a:endParaRPr lang="en-US" b="1" i="1" dirty="0" smtClean="0">
              <a:solidFill>
                <a:schemeClr val="tx1">
                  <a:lumMod val="40000"/>
                  <a:lumOff val="60000"/>
                </a:schemeClr>
              </a:solidFill>
              <a:effectLst>
                <a:outerShdw blurRad="38100" dist="38100" dir="2700000" algn="tl">
                  <a:srgbClr val="000000">
                    <a:alpha val="43137"/>
                  </a:srgbClr>
                </a:outerShdw>
              </a:effectLst>
            </a:endParaRPr>
          </a:p>
          <a:p>
            <a:pPr>
              <a:lnSpc>
                <a:spcPct val="150000"/>
              </a:lnSpc>
            </a:pPr>
            <a:r>
              <a:rPr lang="en-US" b="1" i="1" dirty="0" smtClean="0">
                <a:solidFill>
                  <a:schemeClr val="tx1">
                    <a:lumMod val="40000"/>
                    <a:lumOff val="60000"/>
                  </a:schemeClr>
                </a:solidFill>
                <a:effectLst>
                  <a:outerShdw blurRad="38100" dist="38100" dir="2700000" algn="tl">
                    <a:srgbClr val="000000">
                      <a:alpha val="43137"/>
                    </a:srgbClr>
                  </a:outerShdw>
                </a:effectLst>
              </a:rPr>
              <a:t>und </a:t>
            </a:r>
            <a:r>
              <a:rPr lang="en-US" b="1" i="1" dirty="0" err="1" smtClean="0">
                <a:solidFill>
                  <a:schemeClr val="tx1">
                    <a:lumMod val="40000"/>
                    <a:lumOff val="60000"/>
                  </a:schemeClr>
                </a:solidFill>
                <a:effectLst>
                  <a:outerShdw blurRad="38100" dist="38100" dir="2700000" algn="tl">
                    <a:srgbClr val="000000">
                      <a:alpha val="43137"/>
                    </a:srgbClr>
                  </a:outerShdw>
                </a:effectLst>
              </a:rPr>
              <a:t>suchen</a:t>
            </a:r>
            <a:r>
              <a:rPr lang="en-US" b="1" i="1" dirty="0" smtClean="0">
                <a:solidFill>
                  <a:schemeClr val="tx1">
                    <a:lumMod val="40000"/>
                    <a:lumOff val="60000"/>
                  </a:schemeClr>
                </a:solidFill>
                <a:effectLst>
                  <a:outerShdw blurRad="38100" dist="38100" dir="2700000" algn="tl">
                    <a:srgbClr val="000000">
                      <a:alpha val="43137"/>
                    </a:srgbClr>
                  </a:outerShdw>
                </a:effectLst>
              </a:rPr>
              <a:t>  den </a:t>
            </a:r>
            <a:r>
              <a:rPr lang="en-US" b="1" i="1" dirty="0" err="1" smtClean="0">
                <a:solidFill>
                  <a:schemeClr val="tx1">
                    <a:lumMod val="40000"/>
                    <a:lumOff val="60000"/>
                  </a:schemeClr>
                </a:solidFill>
                <a:effectLst>
                  <a:outerShdw blurRad="38100" dist="38100" dir="2700000" algn="tl">
                    <a:srgbClr val="000000">
                      <a:alpha val="43137"/>
                    </a:srgbClr>
                  </a:outerShdw>
                </a:effectLst>
              </a:rPr>
              <a:t>Herrn</a:t>
            </a:r>
            <a:r>
              <a:rPr lang="en-US" b="1" i="1" dirty="0" smtClean="0">
                <a:solidFill>
                  <a:schemeClr val="tx1">
                    <a:lumMod val="40000"/>
                    <a:lumOff val="60000"/>
                  </a:schemeClr>
                </a:solidFill>
                <a:effectLst>
                  <a:outerShdw blurRad="38100" dist="38100" dir="2700000" algn="tl">
                    <a:srgbClr val="000000">
                      <a:alpha val="43137"/>
                    </a:srgbClr>
                  </a:outerShdw>
                </a:effectLst>
              </a:rPr>
              <a:t>.</a:t>
            </a:r>
          </a:p>
          <a:p>
            <a:pPr>
              <a:lnSpc>
                <a:spcPct val="150000"/>
              </a:lnSpc>
            </a:pPr>
            <a:r>
              <a:rPr lang="en-US" b="1" i="1" dirty="0" err="1" smtClean="0">
                <a:solidFill>
                  <a:schemeClr val="tx1">
                    <a:lumMod val="40000"/>
                    <a:lumOff val="60000"/>
                  </a:schemeClr>
                </a:solidFill>
                <a:effectLst>
                  <a:outerShdw blurRad="38100" dist="38100" dir="2700000" algn="tl">
                    <a:srgbClr val="000000">
                      <a:alpha val="43137"/>
                    </a:srgbClr>
                  </a:outerShdw>
                </a:effectLst>
              </a:rPr>
              <a:t>Der</a:t>
            </a:r>
            <a:r>
              <a:rPr lang="en-US" b="1" i="1" dirty="0" smtClean="0">
                <a:solidFill>
                  <a:schemeClr val="tx1">
                    <a:lumMod val="40000"/>
                    <a:lumOff val="60000"/>
                  </a:schemeClr>
                </a:solidFill>
                <a:effectLst>
                  <a:outerShdw blurRad="38100" dist="38100" dir="2700000" algn="tl">
                    <a:srgbClr val="000000">
                      <a:alpha val="43137"/>
                    </a:srgbClr>
                  </a:outerShdw>
                </a:effectLst>
              </a:rPr>
              <a:t> Stern gab </a:t>
            </a:r>
            <a:r>
              <a:rPr lang="en-US" b="1" i="1" dirty="0" err="1" smtClean="0">
                <a:solidFill>
                  <a:schemeClr val="tx1">
                    <a:lumMod val="40000"/>
                    <a:lumOff val="60000"/>
                  </a:schemeClr>
                </a:solidFill>
                <a:effectLst>
                  <a:outerShdw blurRad="38100" dist="38100" dir="2700000" algn="tl">
                    <a:srgbClr val="000000">
                      <a:alpha val="43137"/>
                    </a:srgbClr>
                  </a:outerShdw>
                </a:effectLst>
              </a:rPr>
              <a:t>ihnen</a:t>
            </a:r>
            <a:r>
              <a:rPr lang="en-US" b="1" i="1" dirty="0" smtClean="0">
                <a:solidFill>
                  <a:schemeClr val="tx1">
                    <a:lumMod val="40000"/>
                    <a:lumOff val="60000"/>
                  </a:schemeClr>
                </a:solidFill>
                <a:effectLst>
                  <a:outerShdw blurRad="38100" dist="38100" dir="2700000" algn="tl">
                    <a:srgbClr val="000000">
                      <a:alpha val="43137"/>
                    </a:srgbClr>
                  </a:outerShdw>
                </a:effectLst>
              </a:rPr>
              <a:t> den Schein:</a:t>
            </a:r>
          </a:p>
          <a:p>
            <a:pPr>
              <a:lnSpc>
                <a:spcPct val="150000"/>
              </a:lnSpc>
            </a:pPr>
            <a:r>
              <a:rPr lang="en-US" b="1" i="1" dirty="0" err="1" smtClean="0">
                <a:solidFill>
                  <a:schemeClr val="tx1">
                    <a:lumMod val="40000"/>
                    <a:lumOff val="60000"/>
                  </a:schemeClr>
                </a:solidFill>
                <a:effectLst>
                  <a:outerShdw blurRad="38100" dist="38100" dir="2700000" algn="tl">
                    <a:srgbClr val="000000">
                      <a:alpha val="43137"/>
                    </a:srgbClr>
                  </a:outerShdw>
                </a:effectLst>
              </a:rPr>
              <a:t>Ein</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neues</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Jahr</a:t>
            </a:r>
            <a:r>
              <a:rPr lang="en-US" b="1" i="1" dirty="0" smtClean="0">
                <a:solidFill>
                  <a:schemeClr val="tx1">
                    <a:lumMod val="40000"/>
                    <a:lumOff val="60000"/>
                  </a:schemeClr>
                </a:solidFill>
                <a:effectLst>
                  <a:outerShdw blurRad="38100" dist="38100" dir="2700000" algn="tl">
                    <a:srgbClr val="000000">
                      <a:alpha val="43137"/>
                    </a:srgbClr>
                  </a:outerShdw>
                </a:effectLst>
              </a:rPr>
              <a:t> </a:t>
            </a:r>
            <a:r>
              <a:rPr lang="en-US" b="1" i="1" dirty="0" err="1" smtClean="0">
                <a:solidFill>
                  <a:schemeClr val="tx1">
                    <a:lumMod val="40000"/>
                    <a:lumOff val="60000"/>
                  </a:schemeClr>
                </a:solidFill>
                <a:effectLst>
                  <a:outerShdw blurRad="38100" dist="38100" dir="2700000" algn="tl">
                    <a:srgbClr val="000000">
                      <a:alpha val="43137"/>
                    </a:srgbClr>
                  </a:outerShdw>
                </a:effectLst>
              </a:rPr>
              <a:t>kommt</a:t>
            </a:r>
            <a:r>
              <a:rPr lang="en-US" b="1" i="1" dirty="0" smtClean="0">
                <a:solidFill>
                  <a:schemeClr val="tx1">
                    <a:lumMod val="40000"/>
                    <a:lumOff val="60000"/>
                  </a:schemeClr>
                </a:solidFill>
                <a:effectLst>
                  <a:outerShdw blurRad="38100" dist="38100" dir="2700000" algn="tl">
                    <a:srgbClr val="000000">
                      <a:alpha val="43137"/>
                    </a:srgbClr>
                  </a:outerShdw>
                </a:effectLst>
              </a:rPr>
              <a:t> nun herein</a:t>
            </a:r>
            <a:r>
              <a:rPr lang="en-US" b="1" i="1" dirty="0" smtClean="0">
                <a:solidFill>
                  <a:schemeClr val="tx1">
                    <a:lumMod val="40000"/>
                    <a:lumOff val="60000"/>
                  </a:schemeClr>
                </a:solidFill>
              </a:rPr>
              <a:t>.</a:t>
            </a:r>
            <a:endParaRPr lang="ru-RU" b="1" i="1" dirty="0">
              <a:solidFill>
                <a:schemeClr val="tx1">
                  <a:lumMod val="40000"/>
                  <a:lumOff val="60000"/>
                </a:schemeClr>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randombar(horizontal)">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106260">
            <a:off x="498048" y="558191"/>
            <a:ext cx="4900618" cy="1323010"/>
          </a:xfrm>
        </p:spPr>
        <p:txBody>
          <a:bodyPr>
            <a:noAutofit/>
          </a:bodyPr>
          <a:lstStyle/>
          <a:p>
            <a:r>
              <a:rPr lang="en-US" sz="4800" b="1" i="1" dirty="0" err="1" smtClean="0">
                <a:solidFill>
                  <a:srgbClr val="C00000"/>
                </a:solidFill>
                <a:effectLst>
                  <a:outerShdw blurRad="38100" dist="38100" dir="2700000" algn="tl">
                    <a:srgbClr val="000000">
                      <a:alpha val="43137"/>
                    </a:srgbClr>
                  </a:outerShdw>
                </a:effectLst>
                <a:latin typeface="Calibri" pitchFamily="34" charset="0"/>
              </a:rPr>
              <a:t>Valentinstag</a:t>
            </a:r>
            <a:endParaRPr lang="ru-RU" sz="4800" dirty="0">
              <a:solidFill>
                <a:srgbClr val="C00000"/>
              </a:solidFill>
              <a:effectLst>
                <a:outerShdw blurRad="38100" dist="38100" dir="2700000" algn="tl">
                  <a:srgbClr val="000000">
                    <a:alpha val="43137"/>
                  </a:srgbClr>
                </a:outerShdw>
              </a:effectLst>
              <a:latin typeface="Calibri" pitchFamily="34" charset="0"/>
            </a:endParaRPr>
          </a:p>
        </p:txBody>
      </p:sp>
      <p:sp>
        <p:nvSpPr>
          <p:cNvPr id="3" name="Содержимое 2"/>
          <p:cNvSpPr>
            <a:spLocks noGrp="1"/>
          </p:cNvSpPr>
          <p:nvPr>
            <p:ph idx="1"/>
          </p:nvPr>
        </p:nvSpPr>
        <p:spPr>
          <a:xfrm>
            <a:off x="457200" y="2071678"/>
            <a:ext cx="8229600" cy="4357718"/>
          </a:xfrm>
        </p:spPr>
        <p:txBody>
          <a:bodyPr>
            <a:normAutofit lnSpcReduction="10000"/>
          </a:bodyPr>
          <a:lstStyle/>
          <a:p>
            <a:r>
              <a:rPr lang="en-US" sz="2400" b="1" u="sng" dirty="0" err="1" smtClean="0">
                <a:solidFill>
                  <a:schemeClr val="accent5">
                    <a:lumMod val="50000"/>
                  </a:schemeClr>
                </a:solidFill>
              </a:rPr>
              <a:t>Der</a:t>
            </a:r>
            <a:r>
              <a:rPr lang="en-US" sz="2400" b="1" u="sng" dirty="0" smtClean="0">
                <a:solidFill>
                  <a:schemeClr val="accent5">
                    <a:lumMod val="50000"/>
                  </a:schemeClr>
                </a:solidFill>
                <a:effectLst>
                  <a:outerShdw blurRad="38100" dist="38100" dir="2700000" algn="tl">
                    <a:srgbClr val="000000">
                      <a:alpha val="43137"/>
                    </a:srgbClr>
                  </a:outerShdw>
                </a:effectLst>
              </a:rPr>
              <a:t> </a:t>
            </a:r>
            <a:r>
              <a:rPr lang="en-US" sz="2400" b="1" u="sng" dirty="0" err="1" smtClean="0">
                <a:solidFill>
                  <a:schemeClr val="accent5">
                    <a:lumMod val="50000"/>
                  </a:schemeClr>
                </a:solidFill>
              </a:rPr>
              <a:t>Valentinstag</a:t>
            </a:r>
            <a:r>
              <a:rPr lang="en-US" sz="2400" b="1" u="sng" dirty="0" smtClean="0">
                <a:solidFill>
                  <a:schemeClr val="accent5">
                    <a:lumMod val="50000"/>
                  </a:schemeClr>
                </a:solidFill>
              </a:rPr>
              <a:t> </a:t>
            </a:r>
            <a:r>
              <a:rPr lang="en-US" sz="2400" dirty="0" smtClean="0">
                <a:solidFill>
                  <a:schemeClr val="accent5">
                    <a:lumMod val="50000"/>
                  </a:schemeClr>
                </a:solidFill>
              </a:rPr>
              <a:t> </a:t>
            </a:r>
            <a:r>
              <a:rPr lang="en-US" sz="2400" dirty="0" err="1" smtClean="0">
                <a:solidFill>
                  <a:schemeClr val="accent5">
                    <a:lumMod val="50000"/>
                  </a:schemeClr>
                </a:solidFill>
              </a:rPr>
              <a:t>wird</a:t>
            </a:r>
            <a:r>
              <a:rPr lang="en-US" sz="2400" dirty="0" smtClean="0">
                <a:solidFill>
                  <a:schemeClr val="accent5">
                    <a:lumMod val="50000"/>
                  </a:schemeClr>
                </a:solidFill>
              </a:rPr>
              <a:t> am 14.Februar </a:t>
            </a:r>
            <a:r>
              <a:rPr lang="en-US" sz="2400" dirty="0" err="1" smtClean="0">
                <a:solidFill>
                  <a:schemeClr val="accent5">
                    <a:lumMod val="50000"/>
                  </a:schemeClr>
                </a:solidFill>
              </a:rPr>
              <a:t>als</a:t>
            </a:r>
            <a:r>
              <a:rPr lang="en-US" sz="2400" dirty="0" smtClean="0">
                <a:solidFill>
                  <a:schemeClr val="accent5">
                    <a:lumMod val="50000"/>
                  </a:schemeClr>
                </a:solidFill>
              </a:rPr>
              <a:t> Tag </a:t>
            </a:r>
            <a:r>
              <a:rPr lang="en-US" sz="2400" dirty="0" err="1" smtClean="0">
                <a:solidFill>
                  <a:schemeClr val="accent5">
                    <a:lumMod val="50000"/>
                  </a:schemeClr>
                </a:solidFill>
              </a:rPr>
              <a:t>der</a:t>
            </a:r>
            <a:r>
              <a:rPr lang="en-US" sz="2400" dirty="0" smtClean="0">
                <a:solidFill>
                  <a:schemeClr val="accent5">
                    <a:lumMod val="50000"/>
                  </a:schemeClr>
                </a:solidFill>
              </a:rPr>
              <a:t> </a:t>
            </a:r>
            <a:r>
              <a:rPr lang="en-US" sz="2400" dirty="0" err="1" smtClean="0">
                <a:solidFill>
                  <a:schemeClr val="accent5">
                    <a:lumMod val="50000"/>
                  </a:schemeClr>
                </a:solidFill>
              </a:rPr>
              <a:t>Verliebten</a:t>
            </a:r>
            <a:r>
              <a:rPr lang="en-US" sz="2400" dirty="0" smtClean="0">
                <a:solidFill>
                  <a:schemeClr val="accent5">
                    <a:lumMod val="50000"/>
                  </a:schemeClr>
                </a:solidFill>
              </a:rPr>
              <a:t>, </a:t>
            </a:r>
            <a:r>
              <a:rPr lang="en-US" sz="2400" dirty="0" err="1" smtClean="0">
                <a:solidFill>
                  <a:schemeClr val="accent5">
                    <a:lumMod val="50000"/>
                  </a:schemeClr>
                </a:solidFill>
              </a:rPr>
              <a:t>Liebenden</a:t>
            </a:r>
            <a:r>
              <a:rPr lang="en-US" sz="2400" dirty="0" smtClean="0">
                <a:solidFill>
                  <a:schemeClr val="accent5">
                    <a:lumMod val="50000"/>
                  </a:schemeClr>
                </a:solidFill>
              </a:rPr>
              <a:t> und </a:t>
            </a:r>
            <a:r>
              <a:rPr lang="en-US" sz="2400" dirty="0" err="1" smtClean="0">
                <a:solidFill>
                  <a:schemeClr val="accent5">
                    <a:lumMod val="50000"/>
                  </a:schemeClr>
                </a:solidFill>
              </a:rPr>
              <a:t>Freunde</a:t>
            </a:r>
            <a:r>
              <a:rPr lang="en-US" sz="2400" dirty="0" smtClean="0">
                <a:solidFill>
                  <a:schemeClr val="accent5">
                    <a:lumMod val="50000"/>
                  </a:schemeClr>
                </a:solidFill>
              </a:rPr>
              <a:t> </a:t>
            </a:r>
            <a:r>
              <a:rPr lang="en-US" sz="2400" dirty="0" err="1" smtClean="0">
                <a:solidFill>
                  <a:schemeClr val="accent5">
                    <a:lumMod val="50000"/>
                  </a:schemeClr>
                </a:solidFill>
              </a:rPr>
              <a:t>begannen</a:t>
            </a:r>
            <a:r>
              <a:rPr lang="en-US" sz="2400" dirty="0" smtClean="0">
                <a:solidFill>
                  <a:schemeClr val="accent5">
                    <a:lumMod val="50000"/>
                  </a:schemeClr>
                </a:solidFill>
              </a:rPr>
              <a:t>. </a:t>
            </a:r>
            <a:r>
              <a:rPr lang="en-US" sz="2400" dirty="0" err="1" smtClean="0">
                <a:solidFill>
                  <a:schemeClr val="accent5">
                    <a:lumMod val="50000"/>
                  </a:schemeClr>
                </a:solidFill>
              </a:rPr>
              <a:t>Der</a:t>
            </a:r>
            <a:r>
              <a:rPr lang="en-US" sz="2400" dirty="0" smtClean="0">
                <a:solidFill>
                  <a:schemeClr val="accent5">
                    <a:lumMod val="50000"/>
                  </a:schemeClr>
                </a:solidFill>
              </a:rPr>
              <a:t> </a:t>
            </a:r>
            <a:r>
              <a:rPr lang="en-US" sz="2400" dirty="0" err="1" smtClean="0">
                <a:solidFill>
                  <a:schemeClr val="accent5">
                    <a:lumMod val="50000"/>
                  </a:schemeClr>
                </a:solidFill>
              </a:rPr>
              <a:t>heilige</a:t>
            </a:r>
            <a:r>
              <a:rPr lang="en-US" sz="2400" dirty="0" smtClean="0">
                <a:solidFill>
                  <a:schemeClr val="accent5">
                    <a:lumMod val="50000"/>
                  </a:schemeClr>
                </a:solidFill>
              </a:rPr>
              <a:t> </a:t>
            </a:r>
            <a:r>
              <a:rPr lang="en-US" sz="2400" dirty="0" err="1" smtClean="0">
                <a:solidFill>
                  <a:schemeClr val="accent5">
                    <a:lumMod val="50000"/>
                  </a:schemeClr>
                </a:solidFill>
              </a:rPr>
              <a:t>Valentin</a:t>
            </a:r>
            <a:r>
              <a:rPr lang="en-US" sz="2400" dirty="0" smtClean="0">
                <a:solidFill>
                  <a:schemeClr val="accent5">
                    <a:lumMod val="50000"/>
                  </a:schemeClr>
                </a:solidFill>
              </a:rPr>
              <a:t> gilt </a:t>
            </a:r>
            <a:r>
              <a:rPr lang="en-US" sz="2400" dirty="0" err="1" smtClean="0">
                <a:solidFill>
                  <a:schemeClr val="accent5">
                    <a:lumMod val="50000"/>
                  </a:schemeClr>
                </a:solidFill>
              </a:rPr>
              <a:t>als</a:t>
            </a:r>
            <a:r>
              <a:rPr lang="en-US" sz="2400" dirty="0" smtClean="0">
                <a:solidFill>
                  <a:schemeClr val="accent5">
                    <a:lumMod val="50000"/>
                  </a:schemeClr>
                </a:solidFill>
              </a:rPr>
              <a:t> Patron </a:t>
            </a:r>
            <a:r>
              <a:rPr lang="en-US" sz="2400" dirty="0" err="1" smtClean="0">
                <a:solidFill>
                  <a:schemeClr val="accent5">
                    <a:lumMod val="50000"/>
                  </a:schemeClr>
                </a:solidFill>
              </a:rPr>
              <a:t>der</a:t>
            </a:r>
            <a:r>
              <a:rPr lang="en-US" sz="2400" dirty="0" smtClean="0">
                <a:solidFill>
                  <a:schemeClr val="accent5">
                    <a:lumMod val="50000"/>
                  </a:schemeClr>
                </a:solidFill>
              </a:rPr>
              <a:t> </a:t>
            </a:r>
            <a:r>
              <a:rPr lang="en-US" sz="2400" dirty="0" err="1" smtClean="0">
                <a:solidFill>
                  <a:schemeClr val="accent5">
                    <a:lumMod val="50000"/>
                  </a:schemeClr>
                </a:solidFill>
              </a:rPr>
              <a:t>Liebenden</a:t>
            </a:r>
            <a:r>
              <a:rPr lang="en-US" sz="2400" dirty="0" smtClean="0">
                <a:solidFill>
                  <a:schemeClr val="accent5">
                    <a:lumMod val="50000"/>
                  </a:schemeClr>
                </a:solidFill>
              </a:rPr>
              <a:t>, </a:t>
            </a:r>
            <a:r>
              <a:rPr lang="en-US" sz="2400" dirty="0" err="1" smtClean="0">
                <a:solidFill>
                  <a:schemeClr val="accent5">
                    <a:lumMod val="50000"/>
                  </a:schemeClr>
                </a:solidFill>
              </a:rPr>
              <a:t>Verlobten</a:t>
            </a:r>
            <a:r>
              <a:rPr lang="en-US" sz="2400" dirty="0" smtClean="0">
                <a:solidFill>
                  <a:schemeClr val="accent5">
                    <a:lumMod val="50000"/>
                  </a:schemeClr>
                </a:solidFill>
              </a:rPr>
              <a:t> </a:t>
            </a:r>
            <a:r>
              <a:rPr lang="en-US" sz="2400" dirty="0" err="1" smtClean="0">
                <a:solidFill>
                  <a:schemeClr val="accent5">
                    <a:lumMod val="50000"/>
                  </a:schemeClr>
                </a:solidFill>
              </a:rPr>
              <a:t>undals</a:t>
            </a:r>
            <a:r>
              <a:rPr lang="en-US" sz="2400" dirty="0" smtClean="0">
                <a:solidFill>
                  <a:schemeClr val="accent5">
                    <a:lumMod val="50000"/>
                  </a:schemeClr>
                </a:solidFill>
              </a:rPr>
              <a:t> </a:t>
            </a:r>
            <a:r>
              <a:rPr lang="en-US" sz="2400" dirty="0" err="1" smtClean="0">
                <a:solidFill>
                  <a:schemeClr val="accent5">
                    <a:lumMod val="50000"/>
                  </a:schemeClr>
                </a:solidFill>
              </a:rPr>
              <a:t>Ehestifter</a:t>
            </a:r>
            <a:r>
              <a:rPr lang="en-US" sz="2400" dirty="0" smtClean="0">
                <a:solidFill>
                  <a:schemeClr val="accent5">
                    <a:lumMod val="50000"/>
                  </a:schemeClr>
                </a:solidFill>
              </a:rPr>
              <a:t>. </a:t>
            </a:r>
            <a:r>
              <a:rPr lang="en-US" sz="2400" dirty="0" err="1" smtClean="0">
                <a:solidFill>
                  <a:schemeClr val="accent5">
                    <a:lumMod val="50000"/>
                  </a:schemeClr>
                </a:solidFill>
              </a:rPr>
              <a:t>Er</a:t>
            </a:r>
            <a:r>
              <a:rPr lang="en-US" sz="2400" dirty="0" smtClean="0">
                <a:solidFill>
                  <a:schemeClr val="accent5">
                    <a:lumMod val="50000"/>
                  </a:schemeClr>
                </a:solidFill>
              </a:rPr>
              <a:t> </a:t>
            </a:r>
            <a:r>
              <a:rPr lang="en-US" sz="2400" dirty="0" err="1" smtClean="0">
                <a:solidFill>
                  <a:schemeClr val="accent5">
                    <a:lumMod val="50000"/>
                  </a:schemeClr>
                </a:solidFill>
              </a:rPr>
              <a:t>lebte</a:t>
            </a:r>
            <a:r>
              <a:rPr lang="en-US" sz="2400" dirty="0" smtClean="0">
                <a:solidFill>
                  <a:schemeClr val="accent5">
                    <a:lumMod val="50000"/>
                  </a:schemeClr>
                </a:solidFill>
              </a:rPr>
              <a:t> </a:t>
            </a:r>
            <a:r>
              <a:rPr lang="en-US" sz="2400" dirty="0" err="1" smtClean="0">
                <a:solidFill>
                  <a:schemeClr val="accent5">
                    <a:lumMod val="50000"/>
                  </a:schemeClr>
                </a:solidFill>
              </a:rPr>
              <a:t>im</a:t>
            </a:r>
            <a:r>
              <a:rPr lang="en-US" sz="2400" dirty="0" smtClean="0">
                <a:solidFill>
                  <a:schemeClr val="accent5">
                    <a:lumMod val="50000"/>
                  </a:schemeClr>
                </a:solidFill>
              </a:rPr>
              <a:t> 3.Jahrhundert und war </a:t>
            </a:r>
            <a:r>
              <a:rPr lang="en-US" sz="2400" dirty="0" err="1" smtClean="0">
                <a:solidFill>
                  <a:schemeClr val="accent5">
                    <a:lumMod val="50000"/>
                  </a:schemeClr>
                </a:solidFill>
              </a:rPr>
              <a:t>Priester</a:t>
            </a:r>
            <a:r>
              <a:rPr lang="en-US" sz="2400" dirty="0" smtClean="0">
                <a:solidFill>
                  <a:schemeClr val="accent5">
                    <a:lumMod val="50000"/>
                  </a:schemeClr>
                </a:solidFill>
              </a:rPr>
              <a:t> in Rom. 269 </a:t>
            </a:r>
            <a:r>
              <a:rPr lang="en-US" sz="2400" dirty="0" err="1" smtClean="0">
                <a:solidFill>
                  <a:schemeClr val="accent5">
                    <a:lumMod val="50000"/>
                  </a:schemeClr>
                </a:solidFill>
              </a:rPr>
              <a:t>starb</a:t>
            </a:r>
            <a:r>
              <a:rPr lang="en-US" sz="2400" dirty="0" smtClean="0">
                <a:solidFill>
                  <a:schemeClr val="accent5">
                    <a:lumMod val="50000"/>
                  </a:schemeClr>
                </a:solidFill>
              </a:rPr>
              <a:t> </a:t>
            </a:r>
            <a:r>
              <a:rPr lang="en-US" sz="2400" dirty="0" err="1" smtClean="0">
                <a:solidFill>
                  <a:schemeClr val="accent5">
                    <a:lumMod val="50000"/>
                  </a:schemeClr>
                </a:solidFill>
              </a:rPr>
              <a:t>er</a:t>
            </a:r>
            <a:r>
              <a:rPr lang="en-US" sz="2400" dirty="0" smtClean="0">
                <a:solidFill>
                  <a:schemeClr val="accent5">
                    <a:lumMod val="50000"/>
                  </a:schemeClr>
                </a:solidFill>
              </a:rPr>
              <a:t> den </a:t>
            </a:r>
            <a:r>
              <a:rPr lang="en-US" sz="2400" dirty="0" err="1" smtClean="0">
                <a:solidFill>
                  <a:schemeClr val="accent5">
                    <a:lumMod val="50000"/>
                  </a:schemeClr>
                </a:solidFill>
              </a:rPr>
              <a:t>Märtyrertod</a:t>
            </a:r>
            <a:r>
              <a:rPr lang="en-US" sz="2400" dirty="0" smtClean="0">
                <a:solidFill>
                  <a:schemeClr val="accent5">
                    <a:lumMod val="50000"/>
                  </a:schemeClr>
                </a:solidFill>
              </a:rPr>
              <a:t> und </a:t>
            </a:r>
            <a:r>
              <a:rPr lang="en-US" sz="2400" dirty="0" err="1" smtClean="0">
                <a:solidFill>
                  <a:schemeClr val="accent5">
                    <a:lumMod val="50000"/>
                  </a:schemeClr>
                </a:solidFill>
              </a:rPr>
              <a:t>wurde</a:t>
            </a:r>
            <a:r>
              <a:rPr lang="en-US" sz="2400" dirty="0" smtClean="0">
                <a:solidFill>
                  <a:schemeClr val="accent5">
                    <a:lumMod val="50000"/>
                  </a:schemeClr>
                </a:solidFill>
              </a:rPr>
              <a:t> </a:t>
            </a:r>
            <a:r>
              <a:rPr lang="en-US" sz="2400" dirty="0" err="1" smtClean="0">
                <a:solidFill>
                  <a:schemeClr val="accent5">
                    <a:lumMod val="50000"/>
                  </a:schemeClr>
                </a:solidFill>
              </a:rPr>
              <a:t>heiliggesprochen</a:t>
            </a:r>
            <a:r>
              <a:rPr lang="en-US" sz="2400" dirty="0" smtClean="0">
                <a:solidFill>
                  <a:schemeClr val="accent5">
                    <a:lumMod val="50000"/>
                  </a:schemeClr>
                </a:solidFill>
              </a:rPr>
              <a:t>. </a:t>
            </a:r>
            <a:r>
              <a:rPr lang="en-US" sz="2400" dirty="0" err="1" smtClean="0">
                <a:solidFill>
                  <a:schemeClr val="accent5">
                    <a:lumMod val="50000"/>
                  </a:schemeClr>
                </a:solidFill>
              </a:rPr>
              <a:t>Seit</a:t>
            </a:r>
            <a:r>
              <a:rPr lang="en-US" sz="2400" dirty="0" smtClean="0">
                <a:solidFill>
                  <a:schemeClr val="accent5">
                    <a:lumMod val="50000"/>
                  </a:schemeClr>
                </a:solidFill>
              </a:rPr>
              <a:t> </a:t>
            </a:r>
            <a:r>
              <a:rPr lang="en-US" sz="2400" dirty="0" err="1" smtClean="0">
                <a:solidFill>
                  <a:schemeClr val="accent5">
                    <a:lumMod val="50000"/>
                  </a:schemeClr>
                </a:solidFill>
              </a:rPr>
              <a:t>derMitte</a:t>
            </a:r>
            <a:r>
              <a:rPr lang="en-US" sz="2400" dirty="0" smtClean="0">
                <a:solidFill>
                  <a:schemeClr val="accent5">
                    <a:lumMod val="50000"/>
                  </a:schemeClr>
                </a:solidFill>
              </a:rPr>
              <a:t> des 4. </a:t>
            </a:r>
            <a:r>
              <a:rPr lang="en-US" sz="2400" dirty="0" err="1" smtClean="0">
                <a:solidFill>
                  <a:schemeClr val="accent5">
                    <a:lumMod val="50000"/>
                  </a:schemeClr>
                </a:solidFill>
              </a:rPr>
              <a:t>Jahrhunderts</a:t>
            </a:r>
            <a:r>
              <a:rPr lang="en-US" sz="2400" dirty="0" smtClean="0">
                <a:solidFill>
                  <a:schemeClr val="accent5">
                    <a:lumMod val="50000"/>
                  </a:schemeClr>
                </a:solidFill>
              </a:rPr>
              <a:t> </a:t>
            </a:r>
            <a:r>
              <a:rPr lang="en-US" sz="2400" dirty="0" err="1" smtClean="0">
                <a:solidFill>
                  <a:schemeClr val="accent5">
                    <a:lumMod val="50000"/>
                  </a:schemeClr>
                </a:solidFill>
              </a:rPr>
              <a:t>wird</a:t>
            </a:r>
            <a:r>
              <a:rPr lang="en-US" sz="2400" dirty="0" smtClean="0">
                <a:solidFill>
                  <a:schemeClr val="accent5">
                    <a:lumMod val="50000"/>
                  </a:schemeClr>
                </a:solidFill>
              </a:rPr>
              <a:t> </a:t>
            </a:r>
            <a:r>
              <a:rPr lang="en-US" sz="2400" dirty="0" err="1" smtClean="0">
                <a:solidFill>
                  <a:schemeClr val="accent5">
                    <a:lumMod val="50000"/>
                  </a:schemeClr>
                </a:solidFill>
              </a:rPr>
              <a:t>sein</a:t>
            </a:r>
            <a:r>
              <a:rPr lang="en-US" sz="2400" dirty="0" smtClean="0">
                <a:solidFill>
                  <a:schemeClr val="accent5">
                    <a:lumMod val="50000"/>
                  </a:schemeClr>
                </a:solidFill>
              </a:rPr>
              <a:t> </a:t>
            </a:r>
            <a:r>
              <a:rPr lang="en-US" sz="2400" dirty="0" err="1" smtClean="0">
                <a:solidFill>
                  <a:schemeClr val="accent5">
                    <a:lumMod val="50000"/>
                  </a:schemeClr>
                </a:solidFill>
              </a:rPr>
              <a:t>Gedenktag</a:t>
            </a:r>
            <a:r>
              <a:rPr lang="en-US" sz="2400" dirty="0" smtClean="0">
                <a:solidFill>
                  <a:schemeClr val="accent5">
                    <a:lumMod val="50000"/>
                  </a:schemeClr>
                </a:solidFill>
              </a:rPr>
              <a:t> am 14. </a:t>
            </a:r>
            <a:r>
              <a:rPr lang="en-US" sz="2400" dirty="0" err="1" smtClean="0">
                <a:solidFill>
                  <a:schemeClr val="accent5">
                    <a:lumMod val="50000"/>
                  </a:schemeClr>
                </a:solidFill>
              </a:rPr>
              <a:t>Februar</a:t>
            </a:r>
            <a:r>
              <a:rPr lang="en-US" sz="2400" dirty="0" smtClean="0">
                <a:solidFill>
                  <a:schemeClr val="accent5">
                    <a:lumMod val="50000"/>
                  </a:schemeClr>
                </a:solidFill>
              </a:rPr>
              <a:t> von </a:t>
            </a:r>
            <a:r>
              <a:rPr lang="en-US" sz="2400" dirty="0" err="1" smtClean="0">
                <a:solidFill>
                  <a:schemeClr val="accent5">
                    <a:lumMod val="50000"/>
                  </a:schemeClr>
                </a:solidFill>
              </a:rPr>
              <a:t>der</a:t>
            </a:r>
            <a:r>
              <a:rPr lang="en-US" sz="2400" dirty="0" smtClean="0">
                <a:solidFill>
                  <a:schemeClr val="accent5">
                    <a:lumMod val="50000"/>
                  </a:schemeClr>
                </a:solidFill>
              </a:rPr>
              <a:t> </a:t>
            </a:r>
            <a:r>
              <a:rPr lang="en-US" sz="2400" dirty="0" err="1" smtClean="0">
                <a:solidFill>
                  <a:schemeClr val="accent5">
                    <a:lumMod val="50000"/>
                  </a:schemeClr>
                </a:solidFill>
              </a:rPr>
              <a:t>katholischen</a:t>
            </a:r>
            <a:r>
              <a:rPr lang="en-US" sz="2400" dirty="0" smtClean="0">
                <a:solidFill>
                  <a:schemeClr val="accent5">
                    <a:lumMod val="50000"/>
                  </a:schemeClr>
                </a:solidFill>
              </a:rPr>
              <a:t> </a:t>
            </a:r>
            <a:r>
              <a:rPr lang="en-US" sz="2400" dirty="0" err="1" smtClean="0">
                <a:solidFill>
                  <a:schemeClr val="accent5">
                    <a:lumMod val="50000"/>
                  </a:schemeClr>
                </a:solidFill>
              </a:rPr>
              <a:t>Kirche</a:t>
            </a:r>
            <a:r>
              <a:rPr lang="en-US" sz="2400" dirty="0" smtClean="0">
                <a:solidFill>
                  <a:schemeClr val="accent5">
                    <a:lumMod val="50000"/>
                  </a:schemeClr>
                </a:solidFill>
              </a:rPr>
              <a:t> </a:t>
            </a:r>
            <a:r>
              <a:rPr lang="en-US" sz="2400" dirty="0" err="1" smtClean="0">
                <a:solidFill>
                  <a:schemeClr val="accent5">
                    <a:lumMod val="50000"/>
                  </a:schemeClr>
                </a:solidFill>
              </a:rPr>
              <a:t>gefeiert</a:t>
            </a:r>
            <a:r>
              <a:rPr lang="en-US" sz="2400" dirty="0" smtClean="0">
                <a:solidFill>
                  <a:schemeClr val="accent5">
                    <a:lumMod val="50000"/>
                  </a:schemeClr>
                </a:solidFill>
              </a:rPr>
              <a:t>.</a:t>
            </a:r>
          </a:p>
          <a:p>
            <a:r>
              <a:rPr lang="en-US" sz="2400" dirty="0" smtClean="0">
                <a:solidFill>
                  <a:schemeClr val="accent5">
                    <a:lumMod val="50000"/>
                  </a:schemeClr>
                </a:solidFill>
              </a:rPr>
              <a:t> </a:t>
            </a:r>
            <a:r>
              <a:rPr lang="en-US" sz="2400" dirty="0" err="1" smtClean="0">
                <a:solidFill>
                  <a:schemeClr val="accent5">
                    <a:lumMod val="50000"/>
                  </a:schemeClr>
                </a:solidFill>
              </a:rPr>
              <a:t>Im</a:t>
            </a:r>
            <a:r>
              <a:rPr lang="en-US" sz="2400" dirty="0" smtClean="0">
                <a:solidFill>
                  <a:schemeClr val="accent5">
                    <a:lumMod val="50000"/>
                  </a:schemeClr>
                </a:solidFill>
              </a:rPr>
              <a:t> </a:t>
            </a:r>
            <a:r>
              <a:rPr lang="en-US" sz="2400" dirty="0" err="1" smtClean="0">
                <a:solidFill>
                  <a:schemeClr val="accent5">
                    <a:lumMod val="50000"/>
                  </a:schemeClr>
                </a:solidFill>
              </a:rPr>
              <a:t>Laufe</a:t>
            </a:r>
            <a:r>
              <a:rPr lang="en-US" sz="2400" dirty="0" smtClean="0">
                <a:solidFill>
                  <a:schemeClr val="accent5">
                    <a:lumMod val="50000"/>
                  </a:schemeClr>
                </a:solidFill>
              </a:rPr>
              <a:t> </a:t>
            </a:r>
            <a:r>
              <a:rPr lang="en-US" sz="2400" dirty="0" err="1" smtClean="0">
                <a:solidFill>
                  <a:schemeClr val="accent5">
                    <a:lumMod val="50000"/>
                  </a:schemeClr>
                </a:solidFill>
              </a:rPr>
              <a:t>der</a:t>
            </a:r>
            <a:r>
              <a:rPr lang="en-US" sz="2400" dirty="0" smtClean="0">
                <a:solidFill>
                  <a:schemeClr val="accent5">
                    <a:lumMod val="50000"/>
                  </a:schemeClr>
                </a:solidFill>
              </a:rPr>
              <a:t> </a:t>
            </a:r>
            <a:r>
              <a:rPr lang="en-US" sz="2400" dirty="0" err="1" smtClean="0">
                <a:solidFill>
                  <a:schemeClr val="accent5">
                    <a:lumMod val="50000"/>
                  </a:schemeClr>
                </a:solidFill>
              </a:rPr>
              <a:t>Zeit</a:t>
            </a:r>
            <a:r>
              <a:rPr lang="en-US" sz="2400" dirty="0" smtClean="0">
                <a:solidFill>
                  <a:schemeClr val="accent5">
                    <a:lumMod val="50000"/>
                  </a:schemeClr>
                </a:solidFill>
              </a:rPr>
              <a:t> </a:t>
            </a:r>
            <a:r>
              <a:rPr lang="en-US" sz="2400" dirty="0" err="1" smtClean="0">
                <a:solidFill>
                  <a:schemeClr val="accent5">
                    <a:lumMod val="50000"/>
                  </a:schemeClr>
                </a:solidFill>
              </a:rPr>
              <a:t>wurde</a:t>
            </a:r>
            <a:r>
              <a:rPr lang="en-US" sz="2400" dirty="0" smtClean="0">
                <a:solidFill>
                  <a:schemeClr val="accent5">
                    <a:lumMod val="50000"/>
                  </a:schemeClr>
                </a:solidFill>
              </a:rPr>
              <a:t> </a:t>
            </a:r>
            <a:r>
              <a:rPr lang="en-US" sz="2400" dirty="0" err="1" smtClean="0">
                <a:solidFill>
                  <a:schemeClr val="accent5">
                    <a:lumMod val="50000"/>
                  </a:schemeClr>
                </a:solidFill>
              </a:rPr>
              <a:t>der</a:t>
            </a:r>
            <a:r>
              <a:rPr lang="en-US" sz="2400" dirty="0" smtClean="0">
                <a:solidFill>
                  <a:schemeClr val="accent5">
                    <a:lumMod val="50000"/>
                  </a:schemeClr>
                </a:solidFill>
              </a:rPr>
              <a:t> </a:t>
            </a:r>
            <a:r>
              <a:rPr lang="en-US" sz="2400" dirty="0" err="1" smtClean="0">
                <a:solidFill>
                  <a:schemeClr val="accent5">
                    <a:lumMod val="50000"/>
                  </a:schemeClr>
                </a:solidFill>
              </a:rPr>
              <a:t>kirchliche</a:t>
            </a:r>
            <a:r>
              <a:rPr lang="en-US" sz="2400" dirty="0" smtClean="0">
                <a:solidFill>
                  <a:schemeClr val="accent5">
                    <a:lumMod val="50000"/>
                  </a:schemeClr>
                </a:solidFill>
              </a:rPr>
              <a:t> </a:t>
            </a:r>
            <a:r>
              <a:rPr lang="en-US" sz="2400" dirty="0" err="1" smtClean="0">
                <a:solidFill>
                  <a:schemeClr val="accent5">
                    <a:lumMod val="50000"/>
                  </a:schemeClr>
                </a:solidFill>
              </a:rPr>
              <a:t>Heiligentag</a:t>
            </a:r>
            <a:r>
              <a:rPr lang="en-US" sz="2400" dirty="0" smtClean="0">
                <a:solidFill>
                  <a:schemeClr val="accent5">
                    <a:lumMod val="50000"/>
                  </a:schemeClr>
                </a:solidFill>
              </a:rPr>
              <a:t> </a:t>
            </a:r>
            <a:r>
              <a:rPr lang="en-US" sz="2400" dirty="0" err="1" smtClean="0">
                <a:solidFill>
                  <a:schemeClr val="accent5">
                    <a:lumMod val="50000"/>
                  </a:schemeClr>
                </a:solidFill>
              </a:rPr>
              <a:t>zu</a:t>
            </a:r>
            <a:r>
              <a:rPr lang="en-US" sz="2400" dirty="0" smtClean="0">
                <a:solidFill>
                  <a:schemeClr val="accent5">
                    <a:lumMod val="50000"/>
                  </a:schemeClr>
                </a:solidFill>
              </a:rPr>
              <a:t> </a:t>
            </a:r>
            <a:r>
              <a:rPr lang="en-US" sz="2400" dirty="0" err="1" smtClean="0">
                <a:solidFill>
                  <a:schemeClr val="accent5">
                    <a:lumMod val="50000"/>
                  </a:schemeClr>
                </a:solidFill>
              </a:rPr>
              <a:t>einem</a:t>
            </a:r>
            <a:r>
              <a:rPr lang="en-US" sz="2400" dirty="0" smtClean="0">
                <a:solidFill>
                  <a:schemeClr val="accent5">
                    <a:lumMod val="50000"/>
                  </a:schemeClr>
                </a:solidFill>
              </a:rPr>
              <a:t> </a:t>
            </a:r>
            <a:r>
              <a:rPr lang="en-US" sz="2400" dirty="0" err="1" smtClean="0">
                <a:solidFill>
                  <a:schemeClr val="accent5">
                    <a:lumMod val="50000"/>
                  </a:schemeClr>
                </a:solidFill>
              </a:rPr>
              <a:t>weltlichen</a:t>
            </a:r>
            <a:r>
              <a:rPr lang="en-US" sz="2400" dirty="0" smtClean="0">
                <a:solidFill>
                  <a:schemeClr val="accent5">
                    <a:lumMod val="50000"/>
                  </a:schemeClr>
                </a:solidFill>
              </a:rPr>
              <a:t> </a:t>
            </a:r>
            <a:r>
              <a:rPr lang="en-US" sz="2400" dirty="0" err="1" smtClean="0">
                <a:solidFill>
                  <a:schemeClr val="accent5">
                    <a:lumMod val="50000"/>
                  </a:schemeClr>
                </a:solidFill>
              </a:rPr>
              <a:t>Festtag</a:t>
            </a:r>
            <a:r>
              <a:rPr lang="en-US" sz="2400" dirty="0" smtClean="0">
                <a:solidFill>
                  <a:schemeClr val="accent5">
                    <a:lumMod val="50000"/>
                  </a:schemeClr>
                </a:solidFill>
              </a:rPr>
              <a:t>. </a:t>
            </a:r>
            <a:r>
              <a:rPr lang="en-US" sz="2400" dirty="0" err="1" smtClean="0">
                <a:solidFill>
                  <a:schemeClr val="accent5">
                    <a:lumMod val="50000"/>
                  </a:schemeClr>
                </a:solidFill>
              </a:rPr>
              <a:t>Sobald</a:t>
            </a:r>
            <a:r>
              <a:rPr lang="en-US" sz="2400" dirty="0" smtClean="0">
                <a:solidFill>
                  <a:schemeClr val="accent5">
                    <a:lumMod val="50000"/>
                  </a:schemeClr>
                </a:solidFill>
              </a:rPr>
              <a:t> die </a:t>
            </a:r>
            <a:r>
              <a:rPr lang="en-US" sz="2400" dirty="0" err="1" smtClean="0">
                <a:solidFill>
                  <a:schemeClr val="accent5">
                    <a:lumMod val="50000"/>
                  </a:schemeClr>
                </a:solidFill>
              </a:rPr>
              <a:t>Weihnachtskartenzeit</a:t>
            </a:r>
            <a:r>
              <a:rPr lang="en-US" sz="2400" dirty="0" smtClean="0">
                <a:solidFill>
                  <a:schemeClr val="accent5">
                    <a:lumMod val="50000"/>
                  </a:schemeClr>
                </a:solidFill>
              </a:rPr>
              <a:t> </a:t>
            </a:r>
            <a:r>
              <a:rPr lang="en-US" sz="2400" dirty="0" err="1" smtClean="0">
                <a:solidFill>
                  <a:schemeClr val="accent5">
                    <a:lumMod val="50000"/>
                  </a:schemeClr>
                </a:solidFill>
              </a:rPr>
              <a:t>vorbei</a:t>
            </a:r>
            <a:r>
              <a:rPr lang="en-US" sz="2400" dirty="0" smtClean="0">
                <a:solidFill>
                  <a:schemeClr val="accent5">
                    <a:lumMod val="50000"/>
                  </a:schemeClr>
                </a:solidFill>
              </a:rPr>
              <a:t> </a:t>
            </a:r>
            <a:r>
              <a:rPr lang="en-US" sz="2400" dirty="0" err="1" smtClean="0">
                <a:solidFill>
                  <a:schemeClr val="accent5">
                    <a:lumMod val="50000"/>
                  </a:schemeClr>
                </a:solidFill>
              </a:rPr>
              <a:t>ist</a:t>
            </a:r>
            <a:r>
              <a:rPr lang="en-US" sz="2400" dirty="0" smtClean="0">
                <a:solidFill>
                  <a:schemeClr val="accent5">
                    <a:lumMod val="50000"/>
                  </a:schemeClr>
                </a:solidFill>
              </a:rPr>
              <a:t>, </a:t>
            </a:r>
            <a:r>
              <a:rPr lang="en-US" sz="2400" dirty="0" err="1" smtClean="0">
                <a:solidFill>
                  <a:schemeClr val="accent5">
                    <a:lumMod val="50000"/>
                  </a:schemeClr>
                </a:solidFill>
              </a:rPr>
              <a:t>werden</a:t>
            </a:r>
            <a:r>
              <a:rPr lang="en-US" sz="2400" dirty="0" smtClean="0">
                <a:solidFill>
                  <a:schemeClr val="accent5">
                    <a:lumMod val="50000"/>
                  </a:schemeClr>
                </a:solidFill>
              </a:rPr>
              <a:t> die </a:t>
            </a:r>
            <a:r>
              <a:rPr lang="en-US" sz="2400" dirty="0" err="1" smtClean="0">
                <a:solidFill>
                  <a:schemeClr val="accent5">
                    <a:lumMod val="50000"/>
                  </a:schemeClr>
                </a:solidFill>
              </a:rPr>
              <a:t>Geschäfte</a:t>
            </a:r>
            <a:r>
              <a:rPr lang="en-US" sz="2400" dirty="0" smtClean="0">
                <a:solidFill>
                  <a:schemeClr val="accent5">
                    <a:lumMod val="50000"/>
                  </a:schemeClr>
                </a:solidFill>
              </a:rPr>
              <a:t> </a:t>
            </a:r>
            <a:r>
              <a:rPr lang="en-US" sz="2400" dirty="0" err="1" smtClean="0">
                <a:solidFill>
                  <a:schemeClr val="accent5">
                    <a:lumMod val="50000"/>
                  </a:schemeClr>
                </a:solidFill>
              </a:rPr>
              <a:t>mit</a:t>
            </a:r>
            <a:r>
              <a:rPr lang="en-US" sz="2400" dirty="0" smtClean="0">
                <a:solidFill>
                  <a:schemeClr val="accent5">
                    <a:lumMod val="50000"/>
                  </a:schemeClr>
                </a:solidFill>
              </a:rPr>
              <a:t> den </a:t>
            </a:r>
            <a:r>
              <a:rPr lang="en-US" sz="2400" dirty="0" err="1" smtClean="0">
                <a:solidFill>
                  <a:schemeClr val="accent5">
                    <a:lumMod val="50000"/>
                  </a:schemeClr>
                </a:solidFill>
              </a:rPr>
              <a:t>Valentinskarten</a:t>
            </a:r>
            <a:r>
              <a:rPr lang="en-US" sz="2400" dirty="0" smtClean="0">
                <a:solidFill>
                  <a:schemeClr val="accent5">
                    <a:lumMod val="50000"/>
                  </a:schemeClr>
                </a:solidFill>
              </a:rPr>
              <a:t> </a:t>
            </a:r>
            <a:r>
              <a:rPr lang="en-US" sz="2400" dirty="0" err="1" smtClean="0">
                <a:solidFill>
                  <a:schemeClr val="accent5">
                    <a:lumMod val="50000"/>
                  </a:schemeClr>
                </a:solidFill>
              </a:rPr>
              <a:t>aufgefüllt</a:t>
            </a:r>
            <a:r>
              <a:rPr lang="en-US" sz="2400" dirty="0" smtClean="0">
                <a:solidFill>
                  <a:schemeClr val="accent5">
                    <a:lumMod val="50000"/>
                  </a:schemeClr>
                </a:solidFill>
              </a:rPr>
              <a:t>. </a:t>
            </a:r>
            <a:r>
              <a:rPr lang="en-US" sz="2400" dirty="0" err="1" smtClean="0">
                <a:solidFill>
                  <a:schemeClr val="accent5">
                    <a:lumMod val="50000"/>
                  </a:schemeClr>
                </a:solidFill>
              </a:rPr>
              <a:t>Durch</a:t>
            </a:r>
            <a:r>
              <a:rPr lang="en-US" sz="2400" dirty="0" smtClean="0">
                <a:solidFill>
                  <a:schemeClr val="accent5">
                    <a:lumMod val="50000"/>
                  </a:schemeClr>
                </a:solidFill>
              </a:rPr>
              <a:t> </a:t>
            </a:r>
            <a:r>
              <a:rPr lang="en-US" sz="2400" dirty="0" err="1" smtClean="0">
                <a:solidFill>
                  <a:schemeClr val="accent5">
                    <a:lumMod val="50000"/>
                  </a:schemeClr>
                </a:solidFill>
              </a:rPr>
              <a:t>eine</a:t>
            </a:r>
            <a:r>
              <a:rPr lang="en-US" sz="2400" dirty="0" smtClean="0">
                <a:solidFill>
                  <a:schemeClr val="accent5">
                    <a:lumMod val="50000"/>
                  </a:schemeClr>
                </a:solidFill>
              </a:rPr>
              <a:t> </a:t>
            </a:r>
            <a:r>
              <a:rPr lang="en-US" sz="2400" dirty="0" err="1" smtClean="0">
                <a:solidFill>
                  <a:schemeClr val="accent5">
                    <a:lumMod val="50000"/>
                  </a:schemeClr>
                </a:solidFill>
              </a:rPr>
              <a:t>Karte</a:t>
            </a:r>
            <a:r>
              <a:rPr lang="en-US" sz="2400" dirty="0" smtClean="0">
                <a:solidFill>
                  <a:schemeClr val="accent5">
                    <a:lumMod val="50000"/>
                  </a:schemeClr>
                </a:solidFill>
              </a:rPr>
              <a:t> </a:t>
            </a:r>
            <a:r>
              <a:rPr lang="en-US" sz="2400" dirty="0" err="1" smtClean="0">
                <a:solidFill>
                  <a:schemeClr val="accent5">
                    <a:lumMod val="50000"/>
                  </a:schemeClr>
                </a:solidFill>
              </a:rPr>
              <a:t>können</a:t>
            </a:r>
            <a:r>
              <a:rPr lang="en-US" sz="2400" dirty="0" smtClean="0">
                <a:solidFill>
                  <a:schemeClr val="accent5">
                    <a:lumMod val="50000"/>
                  </a:schemeClr>
                </a:solidFill>
              </a:rPr>
              <a:t> </a:t>
            </a:r>
            <a:r>
              <a:rPr lang="en-US" sz="2400" dirty="0" err="1" smtClean="0">
                <a:solidFill>
                  <a:schemeClr val="accent5">
                    <a:lumMod val="50000"/>
                  </a:schemeClr>
                </a:solidFill>
              </a:rPr>
              <a:t>Liebe</a:t>
            </a:r>
            <a:r>
              <a:rPr lang="en-US" sz="2400" dirty="0" smtClean="0">
                <a:solidFill>
                  <a:schemeClr val="accent5">
                    <a:lumMod val="50000"/>
                  </a:schemeClr>
                </a:solidFill>
              </a:rPr>
              <a:t>, </a:t>
            </a:r>
            <a:r>
              <a:rPr lang="en-US" sz="2400" dirty="0" err="1" smtClean="0">
                <a:solidFill>
                  <a:schemeClr val="accent5">
                    <a:lumMod val="50000"/>
                  </a:schemeClr>
                </a:solidFill>
              </a:rPr>
              <a:t>Zuneigung</a:t>
            </a:r>
            <a:r>
              <a:rPr lang="en-US" sz="2400" dirty="0" smtClean="0">
                <a:solidFill>
                  <a:schemeClr val="accent5">
                    <a:lumMod val="50000"/>
                  </a:schemeClr>
                </a:solidFill>
              </a:rPr>
              <a:t> und </a:t>
            </a:r>
            <a:r>
              <a:rPr lang="en-US" sz="2400" dirty="0" err="1" smtClean="0">
                <a:solidFill>
                  <a:schemeClr val="accent5">
                    <a:lumMod val="50000"/>
                  </a:schemeClr>
                </a:solidFill>
              </a:rPr>
              <a:t>Sympathie</a:t>
            </a:r>
            <a:r>
              <a:rPr lang="en-US" sz="2400" dirty="0" smtClean="0">
                <a:solidFill>
                  <a:schemeClr val="accent5">
                    <a:lumMod val="50000"/>
                  </a:schemeClr>
                </a:solidFill>
              </a:rPr>
              <a:t> </a:t>
            </a:r>
            <a:r>
              <a:rPr lang="en-US" sz="2400" dirty="0" err="1" smtClean="0">
                <a:solidFill>
                  <a:schemeClr val="accent5">
                    <a:lumMod val="50000"/>
                  </a:schemeClr>
                </a:solidFill>
              </a:rPr>
              <a:t>ausgedrückt</a:t>
            </a:r>
            <a:r>
              <a:rPr lang="en-US" sz="2400" dirty="0" smtClean="0">
                <a:solidFill>
                  <a:schemeClr val="accent5">
                    <a:lumMod val="50000"/>
                  </a:schemeClr>
                </a:solidFill>
              </a:rPr>
              <a:t> </a:t>
            </a:r>
            <a:r>
              <a:rPr lang="en-US" sz="2400" dirty="0" err="1" smtClean="0">
                <a:solidFill>
                  <a:schemeClr val="accent5">
                    <a:lumMod val="50000"/>
                  </a:schemeClr>
                </a:solidFill>
              </a:rPr>
              <a:t>werden</a:t>
            </a:r>
            <a:r>
              <a:rPr lang="en-US" sz="2400" dirty="0" smtClean="0">
                <a:solidFill>
                  <a:schemeClr val="accent5">
                    <a:lumMod val="50000"/>
                  </a:schemeClr>
                </a:solidFill>
              </a:rPr>
              <a:t>.</a:t>
            </a:r>
            <a:endParaRPr lang="ru-RU" sz="2400" dirty="0">
              <a:solidFill>
                <a:schemeClr val="accent5">
                  <a:lumMod val="50000"/>
                </a:schemeClr>
              </a:solidFill>
            </a:endParaRPr>
          </a:p>
        </p:txBody>
      </p:sp>
      <p:pic>
        <p:nvPicPr>
          <p:cNvPr id="3082" name="Picture 10" descr="Картинка 89 из 12340">
            <a:hlinkClick r:id="rId2"/>
          </p:cNvPr>
          <p:cNvPicPr>
            <a:picLocks noChangeAspect="1" noChangeArrowheads="1"/>
          </p:cNvPicPr>
          <p:nvPr/>
        </p:nvPicPr>
        <p:blipFill>
          <a:blip r:embed="rId3"/>
          <a:srcRect/>
          <a:stretch>
            <a:fillRect/>
          </a:stretch>
        </p:blipFill>
        <p:spPr bwMode="auto">
          <a:xfrm>
            <a:off x="5214942" y="0"/>
            <a:ext cx="3714776" cy="1985462"/>
          </a:xfrm>
          <a:prstGeom prst="ellipse">
            <a:avLst/>
          </a:prstGeom>
          <a:ln>
            <a:noFill/>
          </a:ln>
          <a:effectLst>
            <a:softEdge rad="112500"/>
          </a:effectLst>
        </p:spPr>
      </p:pic>
      <p:pic>
        <p:nvPicPr>
          <p:cNvPr id="8194" name="Picture 2" descr="Квест, 2 место (1)"/>
          <p:cNvPicPr>
            <a:picLocks noChangeAspect="1" noChangeArrowheads="1" noCrop="1"/>
          </p:cNvPicPr>
          <p:nvPr/>
        </p:nvPicPr>
        <p:blipFill>
          <a:blip r:embed="rId4"/>
          <a:srcRect/>
          <a:stretch>
            <a:fillRect/>
          </a:stretch>
        </p:blipFill>
        <p:spPr bwMode="auto">
          <a:xfrm>
            <a:off x="357158" y="152376"/>
            <a:ext cx="1214446" cy="1214446"/>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wedge">
                                      <p:cBhvr>
                                        <p:cTn id="7"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Яркая">
  <a:themeElements>
    <a:clrScheme name="Другая 13">
      <a:dk1>
        <a:srgbClr val="00B050"/>
      </a:dk1>
      <a:lt1>
        <a:srgbClr val="92D050"/>
      </a:lt1>
      <a:dk2>
        <a:srgbClr val="0E7028"/>
      </a:dk2>
      <a:lt2>
        <a:srgbClr val="C7FDD5"/>
      </a:lt2>
      <a:accent1>
        <a:srgbClr val="69B581"/>
      </a:accent1>
      <a:accent2>
        <a:srgbClr val="03F174"/>
      </a:accent2>
      <a:accent3>
        <a:srgbClr val="88AE88"/>
      </a:accent3>
      <a:accent4>
        <a:srgbClr val="6DFD33"/>
      </a:accent4>
      <a:accent5>
        <a:srgbClr val="1AFC70"/>
      </a:accent5>
      <a:accent6>
        <a:srgbClr val="529855"/>
      </a:accent6>
      <a:hlink>
        <a:srgbClr val="22AA25"/>
      </a:hlink>
      <a:folHlink>
        <a:srgbClr val="86B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Бумажная">
  <a:themeElements>
    <a:clrScheme name="Другая 14">
      <a:dk1>
        <a:srgbClr val="EB632D"/>
      </a:dk1>
      <a:lt1>
        <a:srgbClr val="FFC000"/>
      </a:lt1>
      <a:dk2>
        <a:srgbClr val="C00000"/>
      </a:dk2>
      <a:lt2>
        <a:srgbClr val="D49312"/>
      </a:lt2>
      <a:accent1>
        <a:srgbClr val="E26A56"/>
      </a:accent1>
      <a:accent2>
        <a:srgbClr val="B65F2E"/>
      </a:accent2>
      <a:accent3>
        <a:srgbClr val="674435"/>
      </a:accent3>
      <a:accent4>
        <a:srgbClr val="75290B"/>
      </a:accent4>
      <a:accent5>
        <a:srgbClr val="CE5206"/>
      </a:accent5>
      <a:accent6>
        <a:srgbClr val="983E06"/>
      </a:accent6>
      <a:hlink>
        <a:srgbClr val="F88F1C"/>
      </a:hlink>
      <a:folHlink>
        <a:srgbClr val="A4837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Трек">
  <a:themeElements>
    <a:clrScheme name="Другая 13">
      <a:dk1>
        <a:srgbClr val="00B050"/>
      </a:dk1>
      <a:lt1>
        <a:srgbClr val="92D050"/>
      </a:lt1>
      <a:dk2>
        <a:srgbClr val="0E7028"/>
      </a:dk2>
      <a:lt2>
        <a:srgbClr val="C7FDD5"/>
      </a:lt2>
      <a:accent1>
        <a:srgbClr val="69B581"/>
      </a:accent1>
      <a:accent2>
        <a:srgbClr val="03F174"/>
      </a:accent2>
      <a:accent3>
        <a:srgbClr val="88AE88"/>
      </a:accent3>
      <a:accent4>
        <a:srgbClr val="6DFD33"/>
      </a:accent4>
      <a:accent5>
        <a:srgbClr val="1AFC70"/>
      </a:accent5>
      <a:accent6>
        <a:srgbClr val="529855"/>
      </a:accent6>
      <a:hlink>
        <a:srgbClr val="22AA25"/>
      </a:hlink>
      <a:folHlink>
        <a:srgbClr val="86BF6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Литейная">
  <a:themeElements>
    <a:clrScheme name="Другая 13">
      <a:dk1>
        <a:srgbClr val="00B050"/>
      </a:dk1>
      <a:lt1>
        <a:srgbClr val="92D050"/>
      </a:lt1>
      <a:dk2>
        <a:srgbClr val="0E7028"/>
      </a:dk2>
      <a:lt2>
        <a:srgbClr val="C7FDD5"/>
      </a:lt2>
      <a:accent1>
        <a:srgbClr val="69B581"/>
      </a:accent1>
      <a:accent2>
        <a:srgbClr val="03F174"/>
      </a:accent2>
      <a:accent3>
        <a:srgbClr val="88AE88"/>
      </a:accent3>
      <a:accent4>
        <a:srgbClr val="6DFD33"/>
      </a:accent4>
      <a:accent5>
        <a:srgbClr val="1AFC70"/>
      </a:accent5>
      <a:accent6>
        <a:srgbClr val="529855"/>
      </a:accent6>
      <a:hlink>
        <a:srgbClr val="22AA25"/>
      </a:hlink>
      <a:folHlink>
        <a:srgbClr val="86BF6F"/>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Override1.xml><?xml version="1.0" encoding="utf-8"?>
<a:themeOverride xmlns:a="http://schemas.openxmlformats.org/drawingml/2006/main">
  <a:clrScheme name="Другая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Другая 8">
    <a:dk1>
      <a:sysClr val="windowText" lastClr="000000"/>
    </a:dk1>
    <a:lt1>
      <a:sysClr val="window" lastClr="FFFFFF"/>
    </a:lt1>
    <a:dk2>
      <a:srgbClr val="464646"/>
    </a:dk2>
    <a:lt2>
      <a:srgbClr val="DEF5FA"/>
    </a:lt2>
    <a:accent1>
      <a:srgbClr val="2DA2BF"/>
    </a:accent1>
    <a:accent2>
      <a:srgbClr val="DA1F28"/>
    </a:accent2>
    <a:accent3>
      <a:srgbClr val="EB757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Другая 15">
    <a:dk1>
      <a:srgbClr val="F1C264"/>
    </a:dk1>
    <a:lt1>
      <a:srgbClr val="FFC000"/>
    </a:lt1>
    <a:dk2>
      <a:srgbClr val="F67E33"/>
    </a:dk2>
    <a:lt2>
      <a:srgbClr val="D49312"/>
    </a:lt2>
    <a:accent1>
      <a:srgbClr val="E26A56"/>
    </a:accent1>
    <a:accent2>
      <a:srgbClr val="B65F2E"/>
    </a:accent2>
    <a:accent3>
      <a:srgbClr val="674435"/>
    </a:accent3>
    <a:accent4>
      <a:srgbClr val="75290B"/>
    </a:accent4>
    <a:accent5>
      <a:srgbClr val="CE5206"/>
    </a:accent5>
    <a:accent6>
      <a:srgbClr val="983E06"/>
    </a:accent6>
    <a:hlink>
      <a:srgbClr val="F88F1C"/>
    </a:hlink>
    <a:folHlink>
      <a:srgbClr val="A48374"/>
    </a:folHlink>
  </a:clrScheme>
</a:themeOverride>
</file>

<file path=ppt/theme/themeOverride4.xml><?xml version="1.0" encoding="utf-8"?>
<a:themeOverride xmlns:a="http://schemas.openxmlformats.org/drawingml/2006/main">
  <a:clrScheme name="Другая 16">
    <a:dk1>
      <a:srgbClr val="F6BFAE"/>
    </a:dk1>
    <a:lt1>
      <a:srgbClr val="E2A7C8"/>
    </a:lt1>
    <a:dk2>
      <a:srgbClr val="D787A3"/>
    </a:dk2>
    <a:lt2>
      <a:srgbClr val="D487C4"/>
    </a:lt2>
    <a:accent1>
      <a:srgbClr val="D487C4"/>
    </a:accent1>
    <a:accent2>
      <a:srgbClr val="E2AFD8"/>
    </a:accent2>
    <a:accent3>
      <a:srgbClr val="CE95AF"/>
    </a:accent3>
    <a:accent4>
      <a:srgbClr val="CDA3D6"/>
    </a:accent4>
    <a:accent5>
      <a:srgbClr val="CF6DA4"/>
    </a:accent5>
    <a:accent6>
      <a:srgbClr val="DDC1E3"/>
    </a:accent6>
    <a:hlink>
      <a:srgbClr val="E2AFD8"/>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1678</TotalTime>
  <Words>1089</Words>
  <PresentationFormat>Экран (4:3)</PresentationFormat>
  <Paragraphs>83</Paragraphs>
  <Slides>12</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12</vt:i4>
      </vt:variant>
    </vt:vector>
  </HeadingPairs>
  <TitlesOfParts>
    <vt:vector size="19" baseType="lpstr">
      <vt:lpstr>Тема Office</vt:lpstr>
      <vt:lpstr>Яркая</vt:lpstr>
      <vt:lpstr>1_Тема Office</vt:lpstr>
      <vt:lpstr>Бумажная</vt:lpstr>
      <vt:lpstr>Солнцестояние</vt:lpstr>
      <vt:lpstr>Трек</vt:lpstr>
      <vt:lpstr>Литейная</vt:lpstr>
      <vt:lpstr>Слайд 1</vt:lpstr>
      <vt:lpstr>Слайд 2</vt:lpstr>
      <vt:lpstr>Слайд 3</vt:lpstr>
      <vt:lpstr>                         Advent</vt:lpstr>
      <vt:lpstr>Nikolaustag</vt:lpstr>
      <vt:lpstr>Weihnachten  - das Fest des Friedens, des Lichtes und der Familie </vt:lpstr>
      <vt:lpstr>Silvester</vt:lpstr>
      <vt:lpstr>Dreikönigstag</vt:lpstr>
      <vt:lpstr>Valentinstag</vt:lpstr>
      <vt:lpstr>Слайд 10</vt:lpstr>
      <vt:lpstr>    *Fangen die Tage an zu langen, kommt der     Winter erst gegangen.  * Denk an den Winter, weil`s noch Sommer ist. * Der kalte Winter - der heiße Sommer. * Das Jahr endet, und der Winter  fängt an. * Der Winter wird fragen, dass es im Sommer      zurückgelegt  ist.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Наташа</cp:lastModifiedBy>
  <cp:revision>253</cp:revision>
  <dcterms:modified xsi:type="dcterms:W3CDTF">2011-11-13T12:01:16Z</dcterms:modified>
</cp:coreProperties>
</file>